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9" r:id="rId2"/>
    <p:sldId id="326" r:id="rId3"/>
    <p:sldId id="290" r:id="rId4"/>
    <p:sldId id="287" r:id="rId5"/>
    <p:sldId id="292" r:id="rId6"/>
    <p:sldId id="314" r:id="rId7"/>
    <p:sldId id="325" r:id="rId8"/>
    <p:sldId id="296" r:id="rId9"/>
    <p:sldId id="297" r:id="rId10"/>
    <p:sldId id="298" r:id="rId11"/>
    <p:sldId id="323" r:id="rId12"/>
    <p:sldId id="300" r:id="rId13"/>
    <p:sldId id="327" r:id="rId14"/>
    <p:sldId id="318" r:id="rId15"/>
    <p:sldId id="313" r:id="rId16"/>
    <p:sldId id="303" r:id="rId17"/>
    <p:sldId id="312" r:id="rId18"/>
    <p:sldId id="304" r:id="rId19"/>
    <p:sldId id="319" r:id="rId20"/>
    <p:sldId id="307" r:id="rId21"/>
    <p:sldId id="321" r:id="rId2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7869" autoAdjust="0"/>
  </p:normalViewPr>
  <p:slideViewPr>
    <p:cSldViewPr snapToGrid="0">
      <p:cViewPr varScale="1">
        <p:scale>
          <a:sx n="108" d="100"/>
          <a:sy n="108" d="100"/>
        </p:scale>
        <p:origin x="63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-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reni Grossmann" userId="cd8a4001f1e76384" providerId="LiveId" clId="{9CE1D58C-EFAF-4D1A-9F7A-749BFBBBAEAC}"/>
    <pc:docChg chg="undo custSel addSld delSld modSld">
      <pc:chgData name="Vreni Grossmann" userId="cd8a4001f1e76384" providerId="LiveId" clId="{9CE1D58C-EFAF-4D1A-9F7A-749BFBBBAEAC}" dt="2025-06-14T12:05:41.764" v="1399" actId="1076"/>
      <pc:docMkLst>
        <pc:docMk/>
      </pc:docMkLst>
      <pc:sldChg chg="modSp mod">
        <pc:chgData name="Vreni Grossmann" userId="cd8a4001f1e76384" providerId="LiveId" clId="{9CE1D58C-EFAF-4D1A-9F7A-749BFBBBAEAC}" dt="2025-06-14T10:45:49.630" v="1358" actId="1076"/>
        <pc:sldMkLst>
          <pc:docMk/>
          <pc:sldMk cId="131859013" sldId="292"/>
        </pc:sldMkLst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9" creationId="{660921BB-2A7C-5AC6-927F-B20B125A1AFC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11" creationId="{851D3292-E39D-DDB4-EC41-CE80CB55EB82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13" creationId="{4551AE9A-3853-C4A4-E0EC-7CAAAB16F147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16" creationId="{6DE53250-5D83-0C0B-72F1-78969AB9C286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17" creationId="{06F21F3E-5C9A-803B-D819-4F6CFDDC8690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19" creationId="{69A50B9B-DA40-F033-2EA2-37A07F9C204F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20" creationId="{F6DF6367-EE5D-29D0-72E2-CB233E262446}"/>
          </ac:spMkLst>
        </pc:spChg>
        <pc:spChg chg="mod">
          <ac:chgData name="Vreni Grossmann" userId="cd8a4001f1e76384" providerId="LiveId" clId="{9CE1D58C-EFAF-4D1A-9F7A-749BFBBBAEAC}" dt="2025-06-14T10:44:42.188" v="1351" actId="20577"/>
          <ac:spMkLst>
            <pc:docMk/>
            <pc:sldMk cId="131859013" sldId="292"/>
            <ac:spMk id="22" creationId="{FE9CA4DB-F166-C670-1BB7-BE0CE4AEF0C6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24" creationId="{AF1F77ED-7CF6-0B65-3565-88E249F6DB66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25" creationId="{7690DC4A-284E-F84C-C189-2AB10B5AFDA9}"/>
          </ac:spMkLst>
        </pc:spChg>
        <pc:spChg chg="mod">
          <ac:chgData name="Vreni Grossmann" userId="cd8a4001f1e76384" providerId="LiveId" clId="{9CE1D58C-EFAF-4D1A-9F7A-749BFBBBAEAC}" dt="2025-06-14T10:45:49.630" v="1358" actId="1076"/>
          <ac:spMkLst>
            <pc:docMk/>
            <pc:sldMk cId="131859013" sldId="292"/>
            <ac:spMk id="28" creationId="{C52AE5F7-8DA3-64D7-E376-D8D56B578F04}"/>
          </ac:spMkLst>
        </pc:spChg>
      </pc:sldChg>
      <pc:sldChg chg="addSp delSp modSp mod">
        <pc:chgData name="Vreni Grossmann" userId="cd8a4001f1e76384" providerId="LiveId" clId="{9CE1D58C-EFAF-4D1A-9F7A-749BFBBBAEAC}" dt="2025-06-14T10:17:28.110" v="1051" actId="1076"/>
        <pc:sldMkLst>
          <pc:docMk/>
          <pc:sldMk cId="1144843409" sldId="296"/>
        </pc:sldMkLst>
        <pc:spChg chg="add del">
          <ac:chgData name="Vreni Grossmann" userId="cd8a4001f1e76384" providerId="LiveId" clId="{9CE1D58C-EFAF-4D1A-9F7A-749BFBBBAEAC}" dt="2025-06-12T12:28:36.289" v="1" actId="478"/>
          <ac:spMkLst>
            <pc:docMk/>
            <pc:sldMk cId="1144843409" sldId="296"/>
            <ac:spMk id="5" creationId="{88EF5D47-B8B1-B1FB-77D5-1BB8F1A3E316}"/>
          </ac:spMkLst>
        </pc:spChg>
        <pc:picChg chg="add mod modCrop">
          <ac:chgData name="Vreni Grossmann" userId="cd8a4001f1e76384" providerId="LiveId" clId="{9CE1D58C-EFAF-4D1A-9F7A-749BFBBBAEAC}" dt="2025-06-14T10:17:28.110" v="1051" actId="1076"/>
          <ac:picMkLst>
            <pc:docMk/>
            <pc:sldMk cId="1144843409" sldId="296"/>
            <ac:picMk id="6" creationId="{E44865A3-7E39-F969-31E3-A5DEC25A53D0}"/>
          </ac:picMkLst>
        </pc:picChg>
      </pc:sldChg>
      <pc:sldChg chg="addSp delSp modSp mod">
        <pc:chgData name="Vreni Grossmann" userId="cd8a4001f1e76384" providerId="LiveId" clId="{9CE1D58C-EFAF-4D1A-9F7A-749BFBBBAEAC}" dt="2025-06-14T10:50:33.863" v="1371" actId="478"/>
        <pc:sldMkLst>
          <pc:docMk/>
          <pc:sldMk cId="1628551099" sldId="297"/>
        </pc:sldMkLst>
        <pc:spChg chg="del mod">
          <ac:chgData name="Vreni Grossmann" userId="cd8a4001f1e76384" providerId="LiveId" clId="{9CE1D58C-EFAF-4D1A-9F7A-749BFBBBAEAC}" dt="2025-06-14T10:50:33.863" v="1371" actId="478"/>
          <ac:spMkLst>
            <pc:docMk/>
            <pc:sldMk cId="1628551099" sldId="297"/>
            <ac:spMk id="3" creationId="{C7284983-FF78-6EBA-8F6B-55372EBAEB29}"/>
          </ac:spMkLst>
        </pc:spChg>
        <pc:picChg chg="add mod modCrop">
          <ac:chgData name="Vreni Grossmann" userId="cd8a4001f1e76384" providerId="LiveId" clId="{9CE1D58C-EFAF-4D1A-9F7A-749BFBBBAEAC}" dt="2025-06-14T10:50:28.478" v="1369" actId="732"/>
          <ac:picMkLst>
            <pc:docMk/>
            <pc:sldMk cId="1628551099" sldId="297"/>
            <ac:picMk id="5" creationId="{2FD64990-5E14-45F1-F1AA-9D06FF5D2ABB}"/>
          </ac:picMkLst>
        </pc:picChg>
        <pc:picChg chg="add mod">
          <ac:chgData name="Vreni Grossmann" userId="cd8a4001f1e76384" providerId="LiveId" clId="{9CE1D58C-EFAF-4D1A-9F7A-749BFBBBAEAC}" dt="2025-06-14T10:17:54.388" v="1053" actId="1076"/>
          <ac:picMkLst>
            <pc:docMk/>
            <pc:sldMk cId="1628551099" sldId="297"/>
            <ac:picMk id="12" creationId="{908901D6-899A-10B2-36EF-FDCBAF34B9A2}"/>
          </ac:picMkLst>
        </pc:picChg>
        <pc:picChg chg="add del mod modCrop">
          <ac:chgData name="Vreni Grossmann" userId="cd8a4001f1e76384" providerId="LiveId" clId="{9CE1D58C-EFAF-4D1A-9F7A-749BFBBBAEAC}" dt="2025-06-14T10:48:54.351" v="1359" actId="478"/>
          <ac:picMkLst>
            <pc:docMk/>
            <pc:sldMk cId="1628551099" sldId="297"/>
            <ac:picMk id="18" creationId="{AF4D9A2C-591A-8C82-F588-6645E5E2F52F}"/>
          </ac:picMkLst>
        </pc:picChg>
      </pc:sldChg>
      <pc:sldChg chg="addSp delSp modSp mod">
        <pc:chgData name="Vreni Grossmann" userId="cd8a4001f1e76384" providerId="LiveId" clId="{9CE1D58C-EFAF-4D1A-9F7A-749BFBBBAEAC}" dt="2025-06-14T10:17:43.309" v="1052" actId="1076"/>
        <pc:sldMkLst>
          <pc:docMk/>
          <pc:sldMk cId="3739412213" sldId="298"/>
        </pc:sldMkLst>
        <pc:picChg chg="add mod modCrop">
          <ac:chgData name="Vreni Grossmann" userId="cd8a4001f1e76384" providerId="LiveId" clId="{9CE1D58C-EFAF-4D1A-9F7A-749BFBBBAEAC}" dt="2025-06-14T10:17:43.309" v="1052" actId="1076"/>
          <ac:picMkLst>
            <pc:docMk/>
            <pc:sldMk cId="3739412213" sldId="298"/>
            <ac:picMk id="5" creationId="{8B354ABC-7CB4-3205-AF83-62C12914CFF3}"/>
          </ac:picMkLst>
        </pc:picChg>
      </pc:sldChg>
      <pc:sldChg chg="addSp delSp modSp mod">
        <pc:chgData name="Vreni Grossmann" userId="cd8a4001f1e76384" providerId="LiveId" clId="{9CE1D58C-EFAF-4D1A-9F7A-749BFBBBAEAC}" dt="2025-06-12T12:50:50.293" v="349" actId="20577"/>
        <pc:sldMkLst>
          <pc:docMk/>
          <pc:sldMk cId="78837072" sldId="300"/>
        </pc:sldMkLst>
        <pc:spChg chg="mod">
          <ac:chgData name="Vreni Grossmann" userId="cd8a4001f1e76384" providerId="LiveId" clId="{9CE1D58C-EFAF-4D1A-9F7A-749BFBBBAEAC}" dt="2025-06-12T12:50:50.293" v="349" actId="20577"/>
          <ac:spMkLst>
            <pc:docMk/>
            <pc:sldMk cId="78837072" sldId="300"/>
            <ac:spMk id="5" creationId="{4AFB53AF-5BAE-3CAB-B75D-A8B90A423D5C}"/>
          </ac:spMkLst>
        </pc:spChg>
        <pc:picChg chg="add mod">
          <ac:chgData name="Vreni Grossmann" userId="cd8a4001f1e76384" providerId="LiveId" clId="{9CE1D58C-EFAF-4D1A-9F7A-749BFBBBAEAC}" dt="2025-06-12T12:50:10.707" v="347" actId="1076"/>
          <ac:picMkLst>
            <pc:docMk/>
            <pc:sldMk cId="78837072" sldId="300"/>
            <ac:picMk id="2" creationId="{D05724CC-36D0-98C0-8FDD-12A1204FAA29}"/>
          </ac:picMkLst>
        </pc:picChg>
      </pc:sldChg>
      <pc:sldChg chg="addSp delSp modSp mod">
        <pc:chgData name="Vreni Grossmann" userId="cd8a4001f1e76384" providerId="LiveId" clId="{9CE1D58C-EFAF-4D1A-9F7A-749BFBBBAEAC}" dt="2025-06-12T13:14:40.197" v="1041" actId="1076"/>
        <pc:sldMkLst>
          <pc:docMk/>
          <pc:sldMk cId="394930097" sldId="303"/>
        </pc:sldMkLst>
        <pc:spChg chg="add del mod">
          <ac:chgData name="Vreni Grossmann" userId="cd8a4001f1e76384" providerId="LiveId" clId="{9CE1D58C-EFAF-4D1A-9F7A-749BFBBBAEAC}" dt="2025-06-12T13:11:21.491" v="1020" actId="478"/>
          <ac:spMkLst>
            <pc:docMk/>
            <pc:sldMk cId="394930097" sldId="303"/>
            <ac:spMk id="5" creationId="{4AFB53AF-5BAE-3CAB-B75D-A8B90A423D5C}"/>
          </ac:spMkLst>
        </pc:spChg>
        <pc:picChg chg="add mod modCrop">
          <ac:chgData name="Vreni Grossmann" userId="cd8a4001f1e76384" providerId="LiveId" clId="{9CE1D58C-EFAF-4D1A-9F7A-749BFBBBAEAC}" dt="2025-06-12T13:13:10.187" v="1030" actId="732"/>
          <ac:picMkLst>
            <pc:docMk/>
            <pc:sldMk cId="394930097" sldId="303"/>
            <ac:picMk id="13" creationId="{9B18A7C5-DE49-4AEB-C7B9-C920FACF502D}"/>
          </ac:picMkLst>
        </pc:picChg>
        <pc:picChg chg="add mod modCrop">
          <ac:chgData name="Vreni Grossmann" userId="cd8a4001f1e76384" providerId="LiveId" clId="{9CE1D58C-EFAF-4D1A-9F7A-749BFBBBAEAC}" dt="2025-06-12T13:14:40.197" v="1041" actId="1076"/>
          <ac:picMkLst>
            <pc:docMk/>
            <pc:sldMk cId="394930097" sldId="303"/>
            <ac:picMk id="15" creationId="{CAF7DEA7-DB71-31E0-45D6-8B5E74B6B4BD}"/>
          </ac:picMkLst>
        </pc:picChg>
      </pc:sldChg>
      <pc:sldChg chg="addSp delSp modSp mod">
        <pc:chgData name="Vreni Grossmann" userId="cd8a4001f1e76384" providerId="LiveId" clId="{9CE1D58C-EFAF-4D1A-9F7A-749BFBBBAEAC}" dt="2025-06-14T11:01:57.275" v="1376" actId="20577"/>
        <pc:sldMkLst>
          <pc:docMk/>
          <pc:sldMk cId="2575484819" sldId="304"/>
        </pc:sldMkLst>
        <pc:spChg chg="mod">
          <ac:chgData name="Vreni Grossmann" userId="cd8a4001f1e76384" providerId="LiveId" clId="{9CE1D58C-EFAF-4D1A-9F7A-749BFBBBAEAC}" dt="2025-06-14T11:01:57.275" v="1376" actId="20577"/>
          <ac:spMkLst>
            <pc:docMk/>
            <pc:sldMk cId="2575484819" sldId="304"/>
            <ac:spMk id="5" creationId="{4AFB53AF-5BAE-3CAB-B75D-A8B90A423D5C}"/>
          </ac:spMkLst>
        </pc:spChg>
        <pc:picChg chg="add mod">
          <ac:chgData name="Vreni Grossmann" userId="cd8a4001f1e76384" providerId="LiveId" clId="{9CE1D58C-EFAF-4D1A-9F7A-749BFBBBAEAC}" dt="2025-06-14T10:25:08.024" v="1081" actId="1076"/>
          <ac:picMkLst>
            <pc:docMk/>
            <pc:sldMk cId="2575484819" sldId="304"/>
            <ac:picMk id="6" creationId="{6FEEE112-72F3-EB38-43AE-9E2AB1B7B86C}"/>
          </ac:picMkLst>
        </pc:picChg>
        <pc:picChg chg="del">
          <ac:chgData name="Vreni Grossmann" userId="cd8a4001f1e76384" providerId="LiveId" clId="{9CE1D58C-EFAF-4D1A-9F7A-749BFBBBAEAC}" dt="2025-06-14T10:24:09.955" v="1078" actId="478"/>
          <ac:picMkLst>
            <pc:docMk/>
            <pc:sldMk cId="2575484819" sldId="304"/>
            <ac:picMk id="8" creationId="{1FFAA584-55D2-8DED-885F-8E9E38BE958B}"/>
          </ac:picMkLst>
        </pc:picChg>
      </pc:sldChg>
      <pc:sldChg chg="del">
        <pc:chgData name="Vreni Grossmann" userId="cd8a4001f1e76384" providerId="LiveId" clId="{9CE1D58C-EFAF-4D1A-9F7A-749BFBBBAEAC}" dt="2025-06-14T10:25:26.817" v="1082" actId="2696"/>
        <pc:sldMkLst>
          <pc:docMk/>
          <pc:sldMk cId="2543291492" sldId="305"/>
        </pc:sldMkLst>
      </pc:sldChg>
      <pc:sldChg chg="delSp modSp mod">
        <pc:chgData name="Vreni Grossmann" userId="cd8a4001f1e76384" providerId="LiveId" clId="{9CE1D58C-EFAF-4D1A-9F7A-749BFBBBAEAC}" dt="2025-06-14T10:31:31.676" v="1350" actId="20577"/>
        <pc:sldMkLst>
          <pc:docMk/>
          <pc:sldMk cId="4291702667" sldId="307"/>
        </pc:sldMkLst>
        <pc:spChg chg="mod">
          <ac:chgData name="Vreni Grossmann" userId="cd8a4001f1e76384" providerId="LiveId" clId="{9CE1D58C-EFAF-4D1A-9F7A-749BFBBBAEAC}" dt="2025-06-14T10:31:31.676" v="1350" actId="20577"/>
          <ac:spMkLst>
            <pc:docMk/>
            <pc:sldMk cId="4291702667" sldId="307"/>
            <ac:spMk id="5" creationId="{4AFB53AF-5BAE-3CAB-B75D-A8B90A423D5C}"/>
          </ac:spMkLst>
        </pc:spChg>
        <pc:spChg chg="del mod">
          <ac:chgData name="Vreni Grossmann" userId="cd8a4001f1e76384" providerId="LiveId" clId="{9CE1D58C-EFAF-4D1A-9F7A-749BFBBBAEAC}" dt="2025-06-14T10:31:02.851" v="1345" actId="478"/>
          <ac:spMkLst>
            <pc:docMk/>
            <pc:sldMk cId="4291702667" sldId="307"/>
            <ac:spMk id="8" creationId="{0C8910BB-B630-477D-9F50-65951DAF733E}"/>
          </ac:spMkLst>
        </pc:spChg>
        <pc:picChg chg="del">
          <ac:chgData name="Vreni Grossmann" userId="cd8a4001f1e76384" providerId="LiveId" clId="{9CE1D58C-EFAF-4D1A-9F7A-749BFBBBAEAC}" dt="2025-06-14T10:31:05.626" v="1346" actId="478"/>
          <ac:picMkLst>
            <pc:docMk/>
            <pc:sldMk cId="4291702667" sldId="307"/>
            <ac:picMk id="6" creationId="{97A22BDE-5EB0-5814-529B-D83FD579501E}"/>
          </ac:picMkLst>
        </pc:picChg>
        <pc:picChg chg="del">
          <ac:chgData name="Vreni Grossmann" userId="cd8a4001f1e76384" providerId="LiveId" clId="{9CE1D58C-EFAF-4D1A-9F7A-749BFBBBAEAC}" dt="2025-06-14T10:31:08.130" v="1347" actId="478"/>
          <ac:picMkLst>
            <pc:docMk/>
            <pc:sldMk cId="4291702667" sldId="307"/>
            <ac:picMk id="12" creationId="{38D9AE84-5B08-9250-1BE4-D39FEC24FB3C}"/>
          </ac:picMkLst>
        </pc:picChg>
      </pc:sldChg>
      <pc:sldChg chg="addSp delSp modSp mod">
        <pc:chgData name="Vreni Grossmann" userId="cd8a4001f1e76384" providerId="LiveId" clId="{9CE1D58C-EFAF-4D1A-9F7A-749BFBBBAEAC}" dt="2025-06-14T10:23:28.546" v="1061" actId="732"/>
        <pc:sldMkLst>
          <pc:docMk/>
          <pc:sldMk cId="2157917835" sldId="312"/>
        </pc:sldMkLst>
        <pc:spChg chg="mod">
          <ac:chgData name="Vreni Grossmann" userId="cd8a4001f1e76384" providerId="LiveId" clId="{9CE1D58C-EFAF-4D1A-9F7A-749BFBBBAEAC}" dt="2025-06-12T13:15:48.352" v="1050" actId="20577"/>
          <ac:spMkLst>
            <pc:docMk/>
            <pc:sldMk cId="2157917835" sldId="312"/>
            <ac:spMk id="5" creationId="{4AFB53AF-5BAE-3CAB-B75D-A8B90A423D5C}"/>
          </ac:spMkLst>
        </pc:spChg>
        <pc:picChg chg="add mod modCrop">
          <ac:chgData name="Vreni Grossmann" userId="cd8a4001f1e76384" providerId="LiveId" clId="{9CE1D58C-EFAF-4D1A-9F7A-749BFBBBAEAC}" dt="2025-06-14T10:23:28.546" v="1061" actId="732"/>
          <ac:picMkLst>
            <pc:docMk/>
            <pc:sldMk cId="2157917835" sldId="312"/>
            <ac:picMk id="6" creationId="{76E3141E-50F7-BC9E-124F-A65364C35332}"/>
          </ac:picMkLst>
        </pc:picChg>
      </pc:sldChg>
      <pc:sldChg chg="addSp delSp modSp mod">
        <pc:chgData name="Vreni Grossmann" userId="cd8a4001f1e76384" providerId="LiveId" clId="{9CE1D58C-EFAF-4D1A-9F7A-749BFBBBAEAC}" dt="2025-06-12T13:10:34.843" v="1016" actId="14100"/>
        <pc:sldMkLst>
          <pc:docMk/>
          <pc:sldMk cId="1889296179" sldId="313"/>
        </pc:sldMkLst>
        <pc:spChg chg="mod">
          <ac:chgData name="Vreni Grossmann" userId="cd8a4001f1e76384" providerId="LiveId" clId="{9CE1D58C-EFAF-4D1A-9F7A-749BFBBBAEAC}" dt="2025-06-12T13:09:06.404" v="1011" actId="20577"/>
          <ac:spMkLst>
            <pc:docMk/>
            <pc:sldMk cId="1889296179" sldId="313"/>
            <ac:spMk id="5" creationId="{4AFB53AF-5BAE-3CAB-B75D-A8B90A423D5C}"/>
          </ac:spMkLst>
        </pc:spChg>
        <pc:picChg chg="add mod">
          <ac:chgData name="Vreni Grossmann" userId="cd8a4001f1e76384" providerId="LiveId" clId="{9CE1D58C-EFAF-4D1A-9F7A-749BFBBBAEAC}" dt="2025-06-12T13:10:34.843" v="1016" actId="14100"/>
          <ac:picMkLst>
            <pc:docMk/>
            <pc:sldMk cId="1889296179" sldId="313"/>
            <ac:picMk id="8" creationId="{A017BDF4-8588-A725-A1CC-6890E50A93E7}"/>
          </ac:picMkLst>
        </pc:picChg>
      </pc:sldChg>
      <pc:sldChg chg="addSp delSp modSp mod">
        <pc:chgData name="Vreni Grossmann" userId="cd8a4001f1e76384" providerId="LiveId" clId="{9CE1D58C-EFAF-4D1A-9F7A-749BFBBBAEAC}" dt="2025-06-14T11:00:51.871" v="1374" actId="1076"/>
        <pc:sldMkLst>
          <pc:docMk/>
          <pc:sldMk cId="3800025295" sldId="318"/>
        </pc:sldMkLst>
        <pc:spChg chg="mod">
          <ac:chgData name="Vreni Grossmann" userId="cd8a4001f1e76384" providerId="LiveId" clId="{9CE1D58C-EFAF-4D1A-9F7A-749BFBBBAEAC}" dt="2025-06-12T13:06:11.716" v="1001" actId="20577"/>
          <ac:spMkLst>
            <pc:docMk/>
            <pc:sldMk cId="3800025295" sldId="318"/>
            <ac:spMk id="5" creationId="{3A2634B6-44F5-B24D-FC04-C877E3022C7C}"/>
          </ac:spMkLst>
        </pc:spChg>
        <pc:picChg chg="add mod modCrop">
          <ac:chgData name="Vreni Grossmann" userId="cd8a4001f1e76384" providerId="LiveId" clId="{9CE1D58C-EFAF-4D1A-9F7A-749BFBBBAEAC}" dt="2025-06-14T11:00:51.871" v="1374" actId="1076"/>
          <ac:picMkLst>
            <pc:docMk/>
            <pc:sldMk cId="3800025295" sldId="318"/>
            <ac:picMk id="7" creationId="{481550C8-83DC-774D-DD24-943569499224}"/>
          </ac:picMkLst>
        </pc:picChg>
      </pc:sldChg>
      <pc:sldChg chg="delSp modSp mod">
        <pc:chgData name="Vreni Grossmann" userId="cd8a4001f1e76384" providerId="LiveId" clId="{9CE1D58C-EFAF-4D1A-9F7A-749BFBBBAEAC}" dt="2025-06-14T10:30:20.481" v="1334" actId="20577"/>
        <pc:sldMkLst>
          <pc:docMk/>
          <pc:sldMk cId="228328994" sldId="319"/>
        </pc:sldMkLst>
        <pc:spChg chg="mod">
          <ac:chgData name="Vreni Grossmann" userId="cd8a4001f1e76384" providerId="LiveId" clId="{9CE1D58C-EFAF-4D1A-9F7A-749BFBBBAEAC}" dt="2025-06-14T10:30:20.481" v="1334" actId="20577"/>
          <ac:spMkLst>
            <pc:docMk/>
            <pc:sldMk cId="228328994" sldId="319"/>
            <ac:spMk id="3" creationId="{E1B681B3-3C38-1C5F-0CC6-6B2944BCA59F}"/>
          </ac:spMkLst>
        </pc:spChg>
        <pc:picChg chg="del">
          <ac:chgData name="Vreni Grossmann" userId="cd8a4001f1e76384" providerId="LiveId" clId="{9CE1D58C-EFAF-4D1A-9F7A-749BFBBBAEAC}" dt="2025-06-14T10:26:27.817" v="1115" actId="478"/>
          <ac:picMkLst>
            <pc:docMk/>
            <pc:sldMk cId="228328994" sldId="319"/>
            <ac:picMk id="6" creationId="{303B1AAB-7BDA-C207-8450-36E95824BA5C}"/>
          </ac:picMkLst>
        </pc:picChg>
        <pc:picChg chg="del">
          <ac:chgData name="Vreni Grossmann" userId="cd8a4001f1e76384" providerId="LiveId" clId="{9CE1D58C-EFAF-4D1A-9F7A-749BFBBBAEAC}" dt="2025-06-14T10:26:31.250" v="1116" actId="478"/>
          <ac:picMkLst>
            <pc:docMk/>
            <pc:sldMk cId="228328994" sldId="319"/>
            <ac:picMk id="8" creationId="{06F73F62-0844-A526-6329-8CE818D1314E}"/>
          </ac:picMkLst>
        </pc:picChg>
      </pc:sldChg>
      <pc:sldChg chg="del">
        <pc:chgData name="Vreni Grossmann" userId="cd8a4001f1e76384" providerId="LiveId" clId="{9CE1D58C-EFAF-4D1A-9F7A-749BFBBBAEAC}" dt="2025-06-14T10:31:17.560" v="1348" actId="2696"/>
        <pc:sldMkLst>
          <pc:docMk/>
          <pc:sldMk cId="573529068" sldId="320"/>
        </pc:sldMkLst>
      </pc:sldChg>
      <pc:sldChg chg="modSp mod">
        <pc:chgData name="Vreni Grossmann" userId="cd8a4001f1e76384" providerId="LiveId" clId="{9CE1D58C-EFAF-4D1A-9F7A-749BFBBBAEAC}" dt="2025-06-14T11:02:55.379" v="1386" actId="20577"/>
        <pc:sldMkLst>
          <pc:docMk/>
          <pc:sldMk cId="1321122783" sldId="321"/>
        </pc:sldMkLst>
        <pc:spChg chg="mod">
          <ac:chgData name="Vreni Grossmann" userId="cd8a4001f1e76384" providerId="LiveId" clId="{9CE1D58C-EFAF-4D1A-9F7A-749BFBBBAEAC}" dt="2025-06-14T11:02:55.379" v="1386" actId="20577"/>
          <ac:spMkLst>
            <pc:docMk/>
            <pc:sldMk cId="1321122783" sldId="321"/>
            <ac:spMk id="3" creationId="{17FCE843-2F89-6A20-0CEA-795A25C761F4}"/>
          </ac:spMkLst>
        </pc:spChg>
      </pc:sldChg>
      <pc:sldChg chg="addSp delSp modSp mod">
        <pc:chgData name="Vreni Grossmann" userId="cd8a4001f1e76384" providerId="LiveId" clId="{9CE1D58C-EFAF-4D1A-9F7A-749BFBBBAEAC}" dt="2025-06-14T12:05:41.764" v="1399" actId="1076"/>
        <pc:sldMkLst>
          <pc:docMk/>
          <pc:sldMk cId="3103133816" sldId="323"/>
        </pc:sldMkLst>
        <pc:picChg chg="add mod modCrop">
          <ac:chgData name="Vreni Grossmann" userId="cd8a4001f1e76384" providerId="LiveId" clId="{9CE1D58C-EFAF-4D1A-9F7A-749BFBBBAEAC}" dt="2025-06-14T12:05:41.764" v="1399" actId="1076"/>
          <ac:picMkLst>
            <pc:docMk/>
            <pc:sldMk cId="3103133816" sldId="323"/>
            <ac:picMk id="6" creationId="{3F0D7973-CDCE-7164-42E6-C6AA7354CC54}"/>
          </ac:picMkLst>
        </pc:picChg>
        <pc:picChg chg="del">
          <ac:chgData name="Vreni Grossmann" userId="cd8a4001f1e76384" providerId="LiveId" clId="{9CE1D58C-EFAF-4D1A-9F7A-749BFBBBAEAC}" dt="2025-06-14T10:51:04.098" v="1372" actId="478"/>
          <ac:picMkLst>
            <pc:docMk/>
            <pc:sldMk cId="3103133816" sldId="323"/>
            <ac:picMk id="11" creationId="{B9DDA6D5-E875-8E35-78F8-FCB8A9B75EF8}"/>
          </ac:picMkLst>
        </pc:picChg>
      </pc:sldChg>
      <pc:sldChg chg="modSp new mod">
        <pc:chgData name="Vreni Grossmann" userId="cd8a4001f1e76384" providerId="LiveId" clId="{9CE1D58C-EFAF-4D1A-9F7A-749BFBBBAEAC}" dt="2025-06-14T11:26:59.293" v="1389" actId="114"/>
        <pc:sldMkLst>
          <pc:docMk/>
          <pc:sldMk cId="4064273940" sldId="327"/>
        </pc:sldMkLst>
        <pc:spChg chg="mod">
          <ac:chgData name="Vreni Grossmann" userId="cd8a4001f1e76384" providerId="LiveId" clId="{9CE1D58C-EFAF-4D1A-9F7A-749BFBBBAEAC}" dt="2025-06-12T12:54:31.069" v="353" actId="122"/>
          <ac:spMkLst>
            <pc:docMk/>
            <pc:sldMk cId="4064273940" sldId="327"/>
            <ac:spMk id="2" creationId="{918F261F-119E-2BBF-44FE-3968BE728F76}"/>
          </ac:spMkLst>
        </pc:spChg>
        <pc:spChg chg="mod">
          <ac:chgData name="Vreni Grossmann" userId="cd8a4001f1e76384" providerId="LiveId" clId="{9CE1D58C-EFAF-4D1A-9F7A-749BFBBBAEAC}" dt="2025-06-14T11:26:59.293" v="1389" actId="114"/>
          <ac:spMkLst>
            <pc:docMk/>
            <pc:sldMk cId="4064273940" sldId="327"/>
            <ac:spMk id="3" creationId="{FAA73500-33A2-FF87-9047-3864C3238DC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FA763D7-3C49-B91B-4FFE-08367011EC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Gemeindevrband für die Erhaltung der Waälder in der Region Oberland-Ost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73F4D0F-82C5-2CCC-B8BA-3DFA3252DF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EFA77-D8D9-447C-8BF2-7CCF2713AC9F}" type="datetimeFigureOut">
              <a:rPr lang="de-DE" smtClean="0"/>
              <a:t>14.06.2025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02A720-BA88-FC61-6BBB-61FD44F347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251B3E-43C9-5F12-E425-E42F50F84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8D84D-6939-4F39-AFD9-778148A69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48602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Gemeindevrband für die Erhaltung der Waälder in der Region Oberland-Ost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7046F-B036-4C89-AAD3-A7D878E99D01}" type="datetimeFigureOut">
              <a:rPr lang="de-DE" smtClean="0"/>
              <a:t>14.06.2025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15D2A-2FF7-442E-A4B2-1E2C2ED84D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25995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CCF8-F17C-4DC5-A84E-7EB52B0C236C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652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389-49D3-4B27-B9FC-E4E8D0975DDA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100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ECD-3C3D-4188-9B73-412E33DB2BE3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488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A27B-8914-4473-9566-F5D3AE04AF31}" type="datetime1">
              <a:rPr lang="de-CH" smtClean="0"/>
              <a:t>14.06.2025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986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2F070-8BB9-4FC3-9275-EFDB6F6BDAC7}" type="datetime1">
              <a:rPr lang="de-CH" smtClean="0"/>
              <a:t>14.06.2025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2227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0D7F-DF71-43E2-B00A-54100A0064F3}" type="datetime1">
              <a:rPr lang="de-CH" smtClean="0"/>
              <a:t>14.06.2025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41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12619-90FD-410A-B8E6-D4F7DD42E74A}" type="datetime1">
              <a:rPr lang="de-CH" smtClean="0"/>
              <a:t>14.06.2025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018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BC38-DCC9-4BDF-BF78-7736E31CC139}" type="datetime1">
              <a:rPr lang="de-CH" smtClean="0"/>
              <a:t>14.06.2025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4028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929A-182C-463A-B4EA-C038D56C9C90}" type="datetime1">
              <a:rPr lang="de-CH" smtClean="0"/>
              <a:t>14.06.2025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94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3CD-40BA-407D-AE56-8F8B3AC343B2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0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76BDD-95A1-435B-B125-D50FD58126D7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292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FC2A8-5E23-4E42-ABCA-F29F567C9EB4}" type="datetime1">
              <a:rPr lang="de-CH" smtClean="0"/>
              <a:t>14.06.2025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235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735724" y="3130802"/>
            <a:ext cx="10515600" cy="1439368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de-CH" sz="4400" b="1" dirty="0"/>
              <a:t>Herzlich willkommen!</a:t>
            </a:r>
          </a:p>
          <a:p>
            <a:pPr marL="0" indent="0" algn="ctr">
              <a:buNone/>
            </a:pPr>
            <a:endParaRPr lang="de-CH" sz="4400" b="1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</a:t>
            </a:fld>
            <a:endParaRPr lang="de-CH"/>
          </a:p>
        </p:txBody>
      </p:sp>
      <p:sp>
        <p:nvSpPr>
          <p:cNvPr id="11" name="Titel 3">
            <a:extLst>
              <a:ext uri="{FF2B5EF4-FFF2-40B4-BE49-F238E27FC236}">
                <a16:creationId xmlns:a16="http://schemas.microsoft.com/office/drawing/2014/main" id="{281AECA6-85D4-B960-E7BA-9A9C2095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8998F2D1-1424-6DE8-A6C5-FFBFA97193C0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77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2429237"/>
            <a:ext cx="10515600" cy="3395801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de-CH" sz="4400" b="1" dirty="0">
                <a:cs typeface="Arial" panose="020B0604020202020204" pitchFamily="34" charset="0"/>
              </a:rPr>
              <a:t>39. Delegiertenversammlung</a:t>
            </a:r>
            <a:br>
              <a:rPr lang="de-CH" sz="4400" b="1" dirty="0">
                <a:cs typeface="Arial" panose="020B0604020202020204" pitchFamily="34" charset="0"/>
              </a:rPr>
            </a:br>
            <a:endParaRPr lang="de-CH" sz="4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CH" sz="4400" b="1" dirty="0">
                <a:cs typeface="Arial" panose="020B0604020202020204" pitchFamily="34" charset="0"/>
              </a:rPr>
              <a:t>Freitag, 20. Juni 2025, 16:00 Uhr</a:t>
            </a:r>
            <a:br>
              <a:rPr lang="de-CH" sz="4400" b="1" dirty="0">
                <a:cs typeface="Arial" panose="020B0604020202020204" pitchFamily="34" charset="0"/>
              </a:rPr>
            </a:br>
            <a:endParaRPr lang="de-CH" sz="4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CH" sz="4400" b="1" dirty="0">
                <a:cs typeface="Arial" panose="020B0604020202020204" pitchFamily="34" charset="0"/>
              </a:rPr>
              <a:t>Carlton-Europe Hotel, Interlaken</a:t>
            </a:r>
            <a:endParaRPr lang="de-CH" sz="4400" b="1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</a:t>
            </a:fld>
            <a:endParaRPr lang="de-CH"/>
          </a:p>
        </p:txBody>
      </p:sp>
      <p:sp>
        <p:nvSpPr>
          <p:cNvPr id="11" name="Titel 3">
            <a:extLst>
              <a:ext uri="{FF2B5EF4-FFF2-40B4-BE49-F238E27FC236}">
                <a16:creationId xmlns:a16="http://schemas.microsoft.com/office/drawing/2014/main" id="{281AECA6-85D4-B960-E7BA-9A9C2095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8998F2D1-1424-6DE8-A6C5-FFBFA97193C0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54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3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69317"/>
            <a:ext cx="11206655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200" b="1" dirty="0">
                <a:cs typeface="Arial" panose="020B0604020202020204" pitchFamily="34" charset="0"/>
              </a:rPr>
              <a:t>Traktanden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400" b="1" dirty="0">
              <a:cs typeface="Arial" panose="020B0604020202020204" pitchFamily="34" charset="0"/>
            </a:endParaRP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de-DE" sz="2000" b="1" dirty="0" err="1">
                <a:cs typeface="Arial" panose="020B0604020202020204" pitchFamily="34" charset="0"/>
              </a:rPr>
              <a:t>Begrüssung</a:t>
            </a:r>
            <a:r>
              <a:rPr lang="de-DE" sz="2000" b="1" dirty="0">
                <a:cs typeface="Arial" panose="020B0604020202020204" pitchFamily="34" charset="0"/>
              </a:rPr>
              <a:t>, Wahl der Stimmenzähler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2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Protokoll der DV vom 21. Juni 2024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3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Kurze Orientierung über die Tätigkeiten 2024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4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Rechnung 2024 / Nachkredite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5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Waldabteilung Alpen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5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Anpassung Beiträge rückwirkend ab 01.01.2025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5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Arbeitsprogramm / Verbandsbeiträge / Budget 2026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a. Arbeitsprogramm 2026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b. Verbandsbeiträge 2026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c. Budget 2026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352429" algn="l"/>
              </a:tabLst>
            </a:pPr>
            <a:endParaRPr lang="de-DE" sz="2000" b="1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21750BD7-6888-2074-B806-82393E93932B}"/>
              </a:ext>
            </a:extLst>
          </p:cNvPr>
          <p:cNvSpPr txBox="1">
            <a:spLocks/>
          </p:cNvSpPr>
          <p:nvPr/>
        </p:nvSpPr>
        <p:spPr>
          <a:xfrm>
            <a:off x="6782702" y="2478090"/>
            <a:ext cx="4968240" cy="193899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b="1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8.	Finanzplan 2025 – 2030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9.	Wahlen</a:t>
            </a:r>
            <a:br>
              <a:rPr lang="de-DE" sz="2000" b="1" dirty="0">
                <a:cs typeface="Arial" panose="020B0604020202020204" pitchFamily="34" charset="0"/>
              </a:rPr>
            </a:br>
            <a:r>
              <a:rPr lang="de-DE" sz="2000" b="1" dirty="0">
                <a:cs typeface="Arial" panose="020B0604020202020204" pitchFamily="34" charset="0"/>
              </a:rPr>
              <a:t>10.	Verschiedenes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Plenum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</a:t>
            </a:r>
          </a:p>
        </p:txBody>
      </p:sp>
      <p:sp>
        <p:nvSpPr>
          <p:cNvPr id="12" name="Titel 3">
            <a:extLst>
              <a:ext uri="{FF2B5EF4-FFF2-40B4-BE49-F238E27FC236}">
                <a16:creationId xmlns:a16="http://schemas.microsoft.com/office/drawing/2014/main" id="{5F1C5376-9A17-7994-A8F6-F9D63172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9B41768-488E-4B11-61F7-AF9D82F7B3ED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82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20DCE7-433D-4F6C-A482-B599E0A3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4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9E61A96-E99E-CAF4-99AF-D54EEDACD5FC}"/>
              </a:ext>
            </a:extLst>
          </p:cNvPr>
          <p:cNvSpPr txBox="1">
            <a:spLocks/>
          </p:cNvSpPr>
          <p:nvPr/>
        </p:nvSpPr>
        <p:spPr>
          <a:xfrm>
            <a:off x="3429000" y="3429000"/>
            <a:ext cx="5334000" cy="14219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4995" indent="-534995" algn="ctr" defTabSz="1254140">
              <a:buNone/>
            </a:pPr>
            <a:r>
              <a:rPr lang="de-CH" sz="3200" b="1" dirty="0">
                <a:cs typeface="Arial" panose="020B0604020202020204" pitchFamily="34" charset="0"/>
              </a:rPr>
              <a:t>2.	Protokoll der DV vom</a:t>
            </a:r>
            <a:br>
              <a:rPr lang="de-CH" sz="3200" b="1" dirty="0">
                <a:cs typeface="Arial" panose="020B0604020202020204" pitchFamily="34" charset="0"/>
              </a:rPr>
            </a:br>
            <a:r>
              <a:rPr lang="de-CH" sz="3200" b="1" dirty="0">
                <a:cs typeface="Arial" panose="020B0604020202020204" pitchFamily="34" charset="0"/>
              </a:rPr>
              <a:t> </a:t>
            </a:r>
            <a:br>
              <a:rPr lang="de-CH" sz="3200" b="1" dirty="0">
                <a:cs typeface="Arial" panose="020B0604020202020204" pitchFamily="34" charset="0"/>
              </a:rPr>
            </a:br>
            <a:r>
              <a:rPr lang="de-CH" sz="3200" b="1" dirty="0">
                <a:cs typeface="Arial" panose="020B0604020202020204" pitchFamily="34" charset="0"/>
              </a:rPr>
              <a:t>21. Juni 2024</a:t>
            </a: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96C4920A-7985-9098-82C3-DAED54B8865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CH" sz="4000" b="1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C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1DB65885-02C3-37E1-0B25-654E5EFEDBC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22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5</a:t>
            </a:fld>
            <a:endParaRPr lang="de-CH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7A27828A-3D7D-E2AC-75CA-D93CBF4CA90B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">
            <a:extLst>
              <a:ext uri="{FF2B5EF4-FFF2-40B4-BE49-F238E27FC236}">
                <a16:creationId xmlns:a16="http://schemas.microsoft.com/office/drawing/2014/main" id="{F504CFAB-F032-BD9D-F149-13B0EB6A60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8198" y="1625602"/>
            <a:ext cx="9725026" cy="5191122"/>
            <a:chOff x="817" y="1247"/>
            <a:chExt cx="6126" cy="327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2429C344-5B61-4DEA-2E2A-328DB76D534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17" y="1247"/>
              <a:ext cx="6046" cy="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91AA8B3-7430-AE34-56FB-93F1F89D3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" y="1319"/>
              <a:ext cx="335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3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3.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7796F4-E61D-294C-D376-20DD574A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319"/>
              <a:ext cx="413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3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Orientierung über die Tätigkeiten 2024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60921BB-2A7C-5AC6-927F-B20B125A1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675"/>
              <a:ext cx="210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Seilkranförderung       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3A167E90-76EB-E309-6E3B-A376BFFA6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1" y="1697"/>
              <a:ext cx="864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9‘893 m1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851D3292-E39D-DDB4-EC41-CE80CB55E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944"/>
              <a:ext cx="251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Waldbauprojekte                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BB0C1556-EB76-4D9F-952D-98828E7C6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4" y="1894"/>
              <a:ext cx="79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40,09 ha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4551AE9A-3853-C4A4-E0EC-7CAAAB16F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212"/>
              <a:ext cx="10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Fusswege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93B0A2F6-3F9A-E4D0-52F9-01C3B97AF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" y="2212"/>
              <a:ext cx="1329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OSW              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55C808F6-7519-871A-6D0A-38956D2D6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" y="2203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3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6DE53250-5D83-0C0B-72F1-78969AB9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481"/>
              <a:ext cx="168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Gerinneeinhänge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06F21F3E-5C9A-803B-D819-4F6CFDDC8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2" y="2446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8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EA2A95DD-9183-C2F3-08DE-1B62D473A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750"/>
              <a:ext cx="130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Wiederherstl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9A50B9B-DA40-F033-2EA2-37A07F9C2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750"/>
              <a:ext cx="13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. Waldstr.     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F6DF6367-EE5D-29D0-72E2-CB233E262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6" y="2738"/>
              <a:ext cx="200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 Projekte,   2</a:t>
              </a: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‘207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m1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5983CA98-F30F-2E7C-C53D-0DEF381B8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019"/>
              <a:ext cx="128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Pflanzungen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E9CA4DB-F166-C670-1BB7-BE0CE4AE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" y="3030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 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44D073E5-AC16-3D89-F232-A15A53E5F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288"/>
              <a:ext cx="1727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Ueberwachungen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AF1F77ED-7CF6-0B65-3565-88E249F6D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" y="3288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7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7690DC4A-284E-F84C-C189-2AB10B5AF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557"/>
              <a:ext cx="2375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Beiträge an IMIS               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8E63CDD3-F58E-2DDB-0A5A-20FEA3997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" y="3559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 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7ED807D-8D55-E22F-3658-2B5C962EC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826"/>
              <a:ext cx="2421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Restkostenübernahme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Förderung Holzversorgung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C52AE5F7-8DA3-64D7-E376-D8D56B578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" y="3800"/>
              <a:ext cx="1133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10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42 Projekte</a:t>
              </a:r>
              <a:endParaRPr kumimoji="0" lang="de-DE" altLang="de-DE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5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1A7A-B0FA-99FB-1335-AD04F41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36C2B9-C6F6-3872-B9F0-FA27D12D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6</a:t>
            </a:fld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9AD494-F51B-BEAB-64B4-095ACBC4BD0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029404B7-61B6-FA45-4063-48B1CE3C30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2725" y="1739635"/>
            <a:ext cx="10728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4.1 Begründung	Nachkredite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AED961A-CA1D-3EFF-66DA-E746C3277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2986087"/>
            <a:ext cx="133350" cy="88582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DD1B8F3-4971-68C2-4F73-040ABA43A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2986087"/>
            <a:ext cx="133350" cy="88582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8E4AA41-0EAA-0B69-9C95-A8FD5B1A376F}"/>
              </a:ext>
            </a:extLst>
          </p:cNvPr>
          <p:cNvSpPr txBox="1"/>
          <p:nvPr/>
        </p:nvSpPr>
        <p:spPr>
          <a:xfrm>
            <a:off x="1092725" y="2435772"/>
            <a:ext cx="10392454" cy="442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894D932-7D97-3088-F1EC-FC48DB8B1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" y="2354211"/>
            <a:ext cx="99536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8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1A7A-B0FA-99FB-1335-AD04F41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36C2B9-C6F6-3872-B9F0-FA27D12D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7</a:t>
            </a:fld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9AD494-F51B-BEAB-64B4-095ACBC4BD0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029404B7-61B6-FA45-4063-48B1CE3C30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2725" y="1739635"/>
            <a:ext cx="10728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4.2 Begründung	Nachkredite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E3604C-D5FD-4653-4297-6FBB175ED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2333" r="1167" b="2333"/>
          <a:stretch>
            <a:fillRect/>
          </a:stretch>
        </p:blipFill>
        <p:spPr>
          <a:xfrm>
            <a:off x="1141522" y="2855066"/>
            <a:ext cx="10272712" cy="335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9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2" y="373176"/>
            <a:ext cx="10515600" cy="1245926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8</a:t>
            </a:fld>
            <a:endParaRPr lang="de-CH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9348020-81AD-43FE-17B9-6FF3BD95D025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88EF5D47-B8B1-B1FB-77D5-1BB8F1A3E316}"/>
              </a:ext>
            </a:extLst>
          </p:cNvPr>
          <p:cNvSpPr txBox="1"/>
          <p:nvPr/>
        </p:nvSpPr>
        <p:spPr>
          <a:xfrm>
            <a:off x="1165081" y="1763343"/>
            <a:ext cx="6251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4.3 Rechnung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44865A3-7E39-F969-31E3-A5DEC25A53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8" t="1166" r="726" b="-1"/>
          <a:stretch>
            <a:fillRect/>
          </a:stretch>
        </p:blipFill>
        <p:spPr>
          <a:xfrm>
            <a:off x="1891862" y="2223466"/>
            <a:ext cx="7740869" cy="442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4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AD617F1-098C-099C-0881-5F1531A012C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908901D6-899A-10B2-36EF-FDCBAF34B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179" y="1818567"/>
            <a:ext cx="7020745" cy="204771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FD64990-5E14-45F1-F1AA-9D06FF5D2A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2" t="-2500" r="1135" b="3134"/>
          <a:stretch>
            <a:fillRect/>
          </a:stretch>
        </p:blipFill>
        <p:spPr>
          <a:xfrm>
            <a:off x="2908738" y="3866284"/>
            <a:ext cx="4666593" cy="29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51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10</a:t>
            </a:fld>
            <a:endParaRPr lang="de-CH" dirty="0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EE831FE-1CEB-41EE-ABBA-A0174B3BDF12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B354ABC-7CB4-3205-AF83-62C12914CF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" r="672" b="2057"/>
          <a:stretch>
            <a:fillRect/>
          </a:stretch>
        </p:blipFill>
        <p:spPr>
          <a:xfrm>
            <a:off x="2404241" y="1843957"/>
            <a:ext cx="5801710" cy="487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1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11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14008" y="1830584"/>
            <a:ext cx="3563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Bestätigungsbericht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3F0D7973-CDCE-7164-42E6-C6AA7354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14"/>
          <a:stretch>
            <a:fillRect/>
          </a:stretch>
        </p:blipFill>
        <p:spPr>
          <a:xfrm>
            <a:off x="1221587" y="2398365"/>
            <a:ext cx="8196006" cy="43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33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12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770983"/>
            <a:ext cx="111208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5. Waldabteilung Alpen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</a:t>
            </a:r>
            <a:r>
              <a:rPr lang="de-CH" sz="3200" dirty="0">
                <a:cs typeface="Arial" panose="020B0604020202020204" pitchFamily="34" charset="0"/>
              </a:rPr>
              <a:t>a. Rückblick 2024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b. Neuerungen Fördertatbestände AWN als Grundlage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c.	Feuerbewilligungen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d.	Schutzwaldpflege: neues Entschädigungsmodell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	inkl. waldbauliche Mehrjahresplanung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endParaRPr lang="de-CH" sz="3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Referent: Thomas Girod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534988" algn="l"/>
              </a:tabLst>
            </a:pPr>
            <a:r>
              <a:rPr lang="de-CH" sz="3200" dirty="0">
                <a:cs typeface="Arial" panose="020B0604020202020204" pitchFamily="34" charset="0"/>
              </a:rPr>
              <a:t>	</a:t>
            </a:r>
            <a:endParaRPr lang="de-CH" sz="2000" dirty="0"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70858" y="1770983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D05724CC-36D0-98C0-8FDD-12A1204FA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3" r="11414"/>
          <a:stretch/>
        </p:blipFill>
        <p:spPr>
          <a:xfrm>
            <a:off x="5687813" y="5102103"/>
            <a:ext cx="710812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8F261F-119E-2BBF-44FE-3968BE728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A73500-33A2-FF87-9047-3864C3238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825624"/>
            <a:ext cx="10515600" cy="5032375"/>
          </a:xfrm>
        </p:spPr>
        <p:txBody>
          <a:bodyPr/>
          <a:lstStyle/>
          <a:p>
            <a:pPr marL="0" indent="0">
              <a:buNone/>
            </a:pPr>
            <a:r>
              <a:rPr lang="de-CH" b="1" dirty="0">
                <a:cs typeface="Arial" panose="020B0604020202020204" pitchFamily="34" charset="0"/>
              </a:rPr>
              <a:t>6. Anpassung Beiträge rückwirkend ab 01.01.2025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</a:tabLst>
            </a:pPr>
            <a:r>
              <a:rPr lang="de-CH" b="1" dirty="0">
                <a:cs typeface="Arial" panose="020B0604020202020204" pitchFamily="34" charset="0"/>
              </a:rPr>
              <a:t>	</a:t>
            </a:r>
            <a:r>
              <a:rPr lang="de-CH" dirty="0">
                <a:cs typeface="Arial" panose="020B0604020202020204" pitchFamily="34" charset="0"/>
              </a:rPr>
              <a:t>a. </a:t>
            </a:r>
            <a:r>
              <a:rPr lang="de-CH" i="1" dirty="0">
                <a:cs typeface="Arial" panose="020B0604020202020204" pitchFamily="34" charset="0"/>
              </a:rPr>
              <a:t>Beiträge an minimale Schutzwaldpflege </a:t>
            </a:r>
            <a:r>
              <a:rPr lang="de-CH" i="1" dirty="0" err="1">
                <a:cs typeface="Arial" panose="020B0604020202020204" pitchFamily="34" charset="0"/>
              </a:rPr>
              <a:t>Gerinneeinhänge</a:t>
            </a:r>
            <a:endParaRPr lang="de-CH" i="1" dirty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Wiedererwägungsantrag Beschluss vom 14. Juni 2023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Beitrag GEWO neu CHF 1’500.00 pro ha.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b.	</a:t>
            </a:r>
            <a:r>
              <a:rPr lang="de-CH" i="1" dirty="0">
                <a:cs typeface="Arial" panose="020B0604020202020204" pitchFamily="34" charset="0"/>
              </a:rPr>
              <a:t>Beiträge an Seilkranförderung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Wiedererwägungsantrag Beschluss vom 10. September 2021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Beiträge GEWO neu, im GSW und </a:t>
            </a:r>
            <a:r>
              <a:rPr lang="de-CH" dirty="0" err="1">
                <a:cs typeface="Arial" panose="020B0604020202020204" pitchFamily="34" charset="0"/>
              </a:rPr>
              <a:t>üW</a:t>
            </a:r>
            <a:r>
              <a:rPr lang="de-CH" dirty="0">
                <a:cs typeface="Arial" panose="020B0604020202020204" pitchFamily="34" charset="0"/>
              </a:rPr>
              <a:t> kein Unterschied der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Beitragshöhe, CHF 1’400.00 pro ha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c.	</a:t>
            </a:r>
            <a:r>
              <a:rPr lang="de-CH" i="1" dirty="0">
                <a:cs typeface="Arial" panose="020B0604020202020204" pitchFamily="34" charset="0"/>
              </a:rPr>
              <a:t>Beiträge an Pflanzungen im GSW und </a:t>
            </a:r>
            <a:r>
              <a:rPr lang="de-CH" i="1" dirty="0" err="1">
                <a:cs typeface="Arial" panose="020B0604020202020204" pitchFamily="34" charset="0"/>
              </a:rPr>
              <a:t>üw</a:t>
            </a:r>
            <a:endParaRPr lang="de-CH" i="1" dirty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Wiedererwägungsantrag Beschluss vom 16. Juni 2017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Beitrag GEWO neu, GSW und </a:t>
            </a:r>
            <a:r>
              <a:rPr lang="de-CH" dirty="0" err="1">
                <a:cs typeface="Arial" panose="020B0604020202020204" pitchFamily="34" charset="0"/>
              </a:rPr>
              <a:t>üW</a:t>
            </a:r>
            <a:r>
              <a:rPr lang="de-CH" dirty="0">
                <a:cs typeface="Arial" panose="020B0604020202020204" pitchFamily="34" charset="0"/>
              </a:rPr>
              <a:t> aufheben.</a:t>
            </a:r>
          </a:p>
          <a:p>
            <a:pPr marL="0" indent="0">
              <a:spcBef>
                <a:spcPts val="0"/>
              </a:spcBef>
              <a:buNone/>
              <a:tabLst>
                <a:tab pos="361950" algn="l"/>
                <a:tab pos="717550" algn="l"/>
              </a:tabLst>
            </a:pPr>
            <a:r>
              <a:rPr lang="de-CH" dirty="0">
                <a:cs typeface="Arial" panose="020B0604020202020204" pitchFamily="34" charset="0"/>
              </a:rPr>
              <a:t>		Pflanzungen pro Stück CHF 5.00, maximal 20 Pflanzungen/Are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E4DF44-5BEB-1DF2-97D8-193420EF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427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F45B9-34CA-3568-4509-701748DBE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10EDD4-282A-95F6-DFDB-708E852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14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A2634B6-44F5-B24D-FC04-C877E3022C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69189" y="1553955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7.a Arbeitsprogramm 2026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1550C8-83DC-774D-DD24-943569499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" t="1899" b="12941"/>
          <a:stretch>
            <a:fillRect/>
          </a:stretch>
        </p:blipFill>
        <p:spPr>
          <a:xfrm>
            <a:off x="1476703" y="2285985"/>
            <a:ext cx="9238594" cy="39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25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944533" y="328147"/>
            <a:ext cx="4914364" cy="5847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2400" b="1" dirty="0">
                <a:solidFill>
                  <a:schemeClr val="accent6">
                    <a:lumMod val="75000"/>
                  </a:schemeClr>
                </a:solidFill>
              </a:rPr>
              <a:t>Gemeindeverband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15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28310" y="1366169"/>
            <a:ext cx="360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2400" b="1" dirty="0">
                <a:cs typeface="Arial" panose="020B0604020202020204" pitchFamily="34" charset="0"/>
              </a:rPr>
              <a:t>b.  Verbandsbeiträge 2026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6960861" y="1139545"/>
            <a:ext cx="4768504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A017BDF4-8588-A725-A1CC-6890E50A9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36" y="189186"/>
            <a:ext cx="5825524" cy="645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9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16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3696" y="2006577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c. Budget 2026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52285" y="281082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feil: nach unten 1">
            <a:extLst>
              <a:ext uri="{FF2B5EF4-FFF2-40B4-BE49-F238E27FC236}">
                <a16:creationId xmlns:a16="http://schemas.microsoft.com/office/drawing/2014/main" id="{3A18C5A0-EE44-3295-F60D-78A8816878F3}"/>
              </a:ext>
            </a:extLst>
          </p:cNvPr>
          <p:cNvSpPr/>
          <p:nvPr/>
        </p:nvSpPr>
        <p:spPr>
          <a:xfrm>
            <a:off x="6137364" y="1776301"/>
            <a:ext cx="313509" cy="804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unten 9">
            <a:extLst>
              <a:ext uri="{FF2B5EF4-FFF2-40B4-BE49-F238E27FC236}">
                <a16:creationId xmlns:a16="http://schemas.microsoft.com/office/drawing/2014/main" id="{BCA7F7CA-486A-A214-4F48-70BDC81B0689}"/>
              </a:ext>
            </a:extLst>
          </p:cNvPr>
          <p:cNvSpPr/>
          <p:nvPr/>
        </p:nvSpPr>
        <p:spPr>
          <a:xfrm>
            <a:off x="11533819" y="2480621"/>
            <a:ext cx="313509" cy="804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B18A7C5-DE49-4AEB-C7B9-C920FACF50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6" t="466" r="393"/>
          <a:stretch>
            <a:fillRect/>
          </a:stretch>
        </p:blipFill>
        <p:spPr>
          <a:xfrm>
            <a:off x="662152" y="2727434"/>
            <a:ext cx="6085489" cy="344973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AF7DEA7-DB71-31E0-45D6-8B5E74B6B4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60" r="1261" b="6186"/>
          <a:stretch>
            <a:fillRect/>
          </a:stretch>
        </p:blipFill>
        <p:spPr>
          <a:xfrm>
            <a:off x="6968359" y="3368264"/>
            <a:ext cx="5005552" cy="162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0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17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087464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8.	Finanzplan 2025 - 2030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76E3141E-50F7-BC9E-124F-A65364C353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2" t="1241" r="691" b="1"/>
          <a:stretch>
            <a:fillRect/>
          </a:stretch>
        </p:blipFill>
        <p:spPr>
          <a:xfrm>
            <a:off x="1474075" y="2648607"/>
            <a:ext cx="7086601" cy="40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17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18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8970" y="1824796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8.	Finanzplan 2025 – 2030 Grafik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6FEEE112-72F3-EB38-43AE-9E2AB1B7B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871" y="2328717"/>
            <a:ext cx="7165756" cy="423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84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B01C6-A767-EF87-DBF7-A14B17AD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B681B3-3C38-1C5F-0CC6-6B2944BCA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587" y="160873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CH" sz="3200" b="1" dirty="0">
                <a:cs typeface="Arial" panose="020B0604020202020204" pitchFamily="34" charset="0"/>
              </a:rPr>
              <a:t>9. Wahlen</a:t>
            </a:r>
          </a:p>
          <a:p>
            <a:pPr marL="0" indent="0">
              <a:buNone/>
              <a:tabLst>
                <a:tab pos="449263" algn="l"/>
                <a:tab pos="898525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</a:t>
            </a:r>
            <a:r>
              <a:rPr lang="de-CH" sz="3200" dirty="0">
                <a:cs typeface="Arial" panose="020B0604020202020204" pitchFamily="34" charset="0"/>
              </a:rPr>
              <a:t>a. Ersatzwahl für Anton Hayoz, </a:t>
            </a:r>
            <a:r>
              <a:rPr lang="de-CH" sz="3200" dirty="0" err="1">
                <a:cs typeface="Arial" panose="020B0604020202020204" pitchFamily="34" charset="0"/>
              </a:rPr>
              <a:t>Meiringen</a:t>
            </a:r>
            <a:r>
              <a:rPr lang="de-CH" sz="3200" dirty="0">
                <a:cs typeface="Arial" panose="020B0604020202020204" pitchFamily="34" charset="0"/>
              </a:rPr>
              <a:t>, </a:t>
            </a:r>
          </a:p>
          <a:p>
            <a:pPr marL="0" indent="0">
              <a:buNone/>
              <a:tabLst>
                <a:tab pos="449263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	Christian Winterberger, </a:t>
            </a:r>
            <a:r>
              <a:rPr lang="de-CH" sz="3200" b="1" dirty="0" err="1">
                <a:cs typeface="Arial" panose="020B0604020202020204" pitchFamily="34" charset="0"/>
              </a:rPr>
              <a:t>Meiringen</a:t>
            </a:r>
            <a:endParaRPr lang="de-CH" sz="3200" b="1" dirty="0"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449263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</a:t>
            </a:r>
            <a:r>
              <a:rPr lang="de-CH" sz="3200" dirty="0">
                <a:cs typeface="Arial" panose="020B0604020202020204" pitchFamily="34" charset="0"/>
              </a:rPr>
              <a:t>b.	Ersatzwahl für Ernst Stähli, Brienz, Schwanden, </a:t>
            </a:r>
          </a:p>
          <a:p>
            <a:pPr marL="0" indent="0"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	Hofstetten, </a:t>
            </a:r>
            <a:r>
              <a:rPr lang="de-CH" sz="3200" dirty="0" err="1">
                <a:cs typeface="Arial" panose="020B0604020202020204" pitchFamily="34" charset="0"/>
              </a:rPr>
              <a:t>Brienzwiler</a:t>
            </a:r>
            <a:endParaRPr lang="de-CH" sz="3200" dirty="0"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449263" algn="l"/>
              </a:tabLst>
            </a:pPr>
            <a:r>
              <a:rPr lang="de-CH" sz="3200" dirty="0">
                <a:cs typeface="Arial" panose="020B0604020202020204" pitchFamily="34" charset="0"/>
              </a:rPr>
              <a:t>		</a:t>
            </a:r>
            <a:r>
              <a:rPr lang="de-CH" sz="3200" b="1" dirty="0">
                <a:cs typeface="Arial" panose="020B0604020202020204" pitchFamily="34" charset="0"/>
              </a:rPr>
              <a:t>Heinz Stadler, Brienz</a:t>
            </a:r>
          </a:p>
          <a:p>
            <a:pPr marL="0" indent="0">
              <a:buNone/>
              <a:tabLst>
                <a:tab pos="449263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	</a:t>
            </a:r>
          </a:p>
          <a:p>
            <a:pPr marL="0" indent="0">
              <a:buNone/>
            </a:pPr>
            <a:endParaRPr lang="de-CH" sz="3200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CH" sz="3200" b="1" dirty="0"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C7FCE8-527E-D71D-307E-4DF07C54F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328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20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087464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10.	Verschiedenes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702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E7846-2E2A-74A8-AA28-7160C40C0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FCE843-2F89-6A20-0CEA-795A25C76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124" y="2120461"/>
            <a:ext cx="9199179" cy="3949263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8000" dirty="0"/>
              <a:t>Danke!</a:t>
            </a:r>
          </a:p>
          <a:p>
            <a:pPr marL="0" indent="0" algn="ctr">
              <a:buNone/>
            </a:pPr>
            <a:r>
              <a:rPr lang="de-DE" sz="3600" dirty="0">
                <a:cs typeface="Arial" panose="020B0604020202020204" pitchFamily="34" charset="0"/>
              </a:rPr>
              <a:t>Wir laden Sie gerne zum Apéro ein!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D4BBC2-6D74-75EC-F2B3-223DA3BB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1122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619</Words>
  <Application>Microsoft Office PowerPoint</Application>
  <PresentationFormat>Breitbild</PresentationFormat>
  <Paragraphs>131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PowerPoint-Präsentation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</vt:vector>
  </TitlesOfParts>
  <Company>Kanton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Gemeindeverband zur Erhaltung der Wälder in der Region Oberland-Ost</dc:title>
  <dc:creator>Lötscher Andreas, WEU-AWN-WAA</dc:creator>
  <cp:lastModifiedBy>Vreni Grossmann</cp:lastModifiedBy>
  <cp:revision>60</cp:revision>
  <cp:lastPrinted>2025-06-14T10:39:41Z</cp:lastPrinted>
  <dcterms:created xsi:type="dcterms:W3CDTF">2022-04-25T09:57:11Z</dcterms:created>
  <dcterms:modified xsi:type="dcterms:W3CDTF">2025-06-14T12:06:30Z</dcterms:modified>
</cp:coreProperties>
</file>