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89" r:id="rId2"/>
    <p:sldId id="326" r:id="rId3"/>
    <p:sldId id="290" r:id="rId4"/>
    <p:sldId id="287" r:id="rId5"/>
    <p:sldId id="292" r:id="rId6"/>
    <p:sldId id="314" r:id="rId7"/>
    <p:sldId id="325" r:id="rId8"/>
    <p:sldId id="296" r:id="rId9"/>
    <p:sldId id="297" r:id="rId10"/>
    <p:sldId id="298" r:id="rId11"/>
    <p:sldId id="323" r:id="rId12"/>
    <p:sldId id="300" r:id="rId13"/>
    <p:sldId id="318" r:id="rId14"/>
    <p:sldId id="313" r:id="rId15"/>
    <p:sldId id="303" r:id="rId16"/>
    <p:sldId id="312" r:id="rId17"/>
    <p:sldId id="304" r:id="rId18"/>
    <p:sldId id="305" r:id="rId19"/>
    <p:sldId id="319" r:id="rId20"/>
    <p:sldId id="307" r:id="rId21"/>
    <p:sldId id="320" r:id="rId22"/>
    <p:sldId id="321" r:id="rId23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580" autoAdjust="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reni Grossmann" userId="cd8a4001f1e76384" providerId="LiveId" clId="{AB945965-1FA3-4D73-9804-E8ABA625B09C}"/>
    <pc:docChg chg="undo custSel addSld delSld modSld modNotesMaster modHandout">
      <pc:chgData name="Vreni Grossmann" userId="cd8a4001f1e76384" providerId="LiveId" clId="{AB945965-1FA3-4D73-9804-E8ABA625B09C}" dt="2024-06-10T12:09:10.648" v="925" actId="20577"/>
      <pc:docMkLst>
        <pc:docMk/>
      </pc:docMkLst>
      <pc:sldChg chg="modSp mod">
        <pc:chgData name="Vreni Grossmann" userId="cd8a4001f1e76384" providerId="LiveId" clId="{AB945965-1FA3-4D73-9804-E8ABA625B09C}" dt="2024-06-10T12:09:10.648" v="925" actId="20577"/>
        <pc:sldMkLst>
          <pc:docMk/>
          <pc:sldMk cId="1168775379" sldId="289"/>
        </pc:sldMkLst>
        <pc:spChg chg="mod">
          <ac:chgData name="Vreni Grossmann" userId="cd8a4001f1e76384" providerId="LiveId" clId="{AB945965-1FA3-4D73-9804-E8ABA625B09C}" dt="2024-06-10T12:09:10.648" v="925" actId="20577"/>
          <ac:spMkLst>
            <pc:docMk/>
            <pc:sldMk cId="1168775379" sldId="289"/>
            <ac:spMk id="5" creationId="{00000000-0000-0000-0000-000000000000}"/>
          </ac:spMkLst>
        </pc:spChg>
      </pc:sldChg>
      <pc:sldChg chg="modSp mod">
        <pc:chgData name="Vreni Grossmann" userId="cd8a4001f1e76384" providerId="LiveId" clId="{AB945965-1FA3-4D73-9804-E8ABA625B09C}" dt="2024-06-10T11:25:27.671" v="747" actId="20577"/>
        <pc:sldMkLst>
          <pc:docMk/>
          <pc:sldMk cId="2929825324" sldId="290"/>
        </pc:sldMkLst>
        <pc:spChg chg="mod">
          <ac:chgData name="Vreni Grossmann" userId="cd8a4001f1e76384" providerId="LiveId" clId="{AB945965-1FA3-4D73-9804-E8ABA625B09C}" dt="2024-06-10T11:25:27.671" v="747" actId="20577"/>
          <ac:spMkLst>
            <pc:docMk/>
            <pc:sldMk cId="2929825324" sldId="290"/>
            <ac:spMk id="7" creationId="{21750BD7-6888-2074-B806-82393E93932B}"/>
          </ac:spMkLst>
        </pc:spChg>
      </pc:sldChg>
      <pc:sldChg chg="addSp delSp modSp mod">
        <pc:chgData name="Vreni Grossmann" userId="cd8a4001f1e76384" providerId="LiveId" clId="{AB945965-1FA3-4D73-9804-E8ABA625B09C}" dt="2024-06-10T11:28:36.629" v="754" actId="1076"/>
        <pc:sldMkLst>
          <pc:docMk/>
          <pc:sldMk cId="131859013" sldId="292"/>
        </pc:sldMkLst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5" creationId="{2429C344-5B61-4DEA-2E2A-328DB76D534D}"/>
          </ac:spMkLst>
        </pc:spChg>
        <pc:spChg chg="mod">
          <ac:chgData name="Vreni Grossmann" userId="cd8a4001f1e76384" providerId="LiveId" clId="{AB945965-1FA3-4D73-9804-E8ABA625B09C}" dt="2024-05-27T11:52:41.582" v="23" actId="478"/>
          <ac:spMkLst>
            <pc:docMk/>
            <pc:sldMk cId="131859013" sldId="292"/>
            <ac:spMk id="5" creationId="{77613330-999B-4FC1-92F3-097ED57A7B98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6" creationId="{391AA8B3-7430-AE34-56FB-93F1F89D3A54}"/>
          </ac:spMkLst>
        </pc:spChg>
        <pc:spChg chg="del mod">
          <ac:chgData name="Vreni Grossmann" userId="cd8a4001f1e76384" providerId="LiveId" clId="{AB945965-1FA3-4D73-9804-E8ABA625B09C}" dt="2024-05-27T11:52:05.015" v="2" actId="478"/>
          <ac:spMkLst>
            <pc:docMk/>
            <pc:sldMk cId="131859013" sldId="292"/>
            <ac:spMk id="6" creationId="{6E37F960-E052-36C1-2546-AE50DBF2077F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7" creationId="{827796F4-E61D-294C-D376-20DD574A5DF5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9" creationId="{660921BB-2A7C-5AC6-927F-B20B125A1AFC}"/>
          </ac:spMkLst>
        </pc:spChg>
        <pc:spChg chg="del mod">
          <ac:chgData name="Vreni Grossmann" userId="cd8a4001f1e76384" providerId="LiveId" clId="{AB945965-1FA3-4D73-9804-E8ABA625B09C}" dt="2024-05-27T11:52:41.582" v="23" actId="478"/>
          <ac:spMkLst>
            <pc:docMk/>
            <pc:sldMk cId="131859013" sldId="292"/>
            <ac:spMk id="9" creationId="{FB2D36B4-3881-8941-41E7-8DA280B20333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10" creationId="{2429C344-5B61-4DEA-2E2A-328DB76D534D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10" creationId="{3A167E90-76EB-E309-6E3B-A376BFFA60EC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11" creationId="{391AA8B3-7430-AE34-56FB-93F1F89D3A54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11" creationId="{851D3292-E39D-DDB4-EC41-CE80CB55EB82}"/>
          </ac:spMkLst>
        </pc:spChg>
        <pc:spChg chg="mod">
          <ac:chgData name="Vreni Grossmann" userId="cd8a4001f1e76384" providerId="LiveId" clId="{AB945965-1FA3-4D73-9804-E8ABA625B09C}" dt="2024-05-27T11:52:41.582" v="23" actId="478"/>
          <ac:spMkLst>
            <pc:docMk/>
            <pc:sldMk cId="131859013" sldId="292"/>
            <ac:spMk id="12" creationId="{BA279F47-DE34-1059-8FF8-ED896C73276A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12" creationId="{BB0C1556-EB76-4D9F-952D-98828E7C6892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13" creationId="{4551AE9A-3853-C4A4-E0EC-7CAAAB16F147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13" creationId="{827796F4-E61D-294C-D376-20DD574A5DF5}"/>
          </ac:spMkLst>
        </pc:spChg>
        <pc:spChg chg="mod">
          <ac:chgData name="Vreni Grossmann" userId="cd8a4001f1e76384" providerId="LiveId" clId="{AB945965-1FA3-4D73-9804-E8ABA625B09C}" dt="2024-05-27T11:52:41.582" v="23" actId="478"/>
          <ac:spMkLst>
            <pc:docMk/>
            <pc:sldMk cId="131859013" sldId="292"/>
            <ac:spMk id="14" creationId="{74034D1B-5A93-323A-52BF-ED7223B04C75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14" creationId="{93B0A2F6-3F9A-E4D0-52F9-01C3B97AF902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15" creationId="{55C808F6-7519-871A-6D0A-38956D2D6285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15" creationId="{660921BB-2A7C-5AC6-927F-B20B125A1AFC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16" creationId="{3A167E90-76EB-E309-6E3B-A376BFFA60EC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16" creationId="{6DE53250-5D83-0C0B-72F1-78969AB9C286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17" creationId="{06F21F3E-5C9A-803B-D819-4F6CFDDC8690}"/>
          </ac:spMkLst>
        </pc:spChg>
        <pc:spChg chg="mod">
          <ac:chgData name="Vreni Grossmann" userId="cd8a4001f1e76384" providerId="LiveId" clId="{AB945965-1FA3-4D73-9804-E8ABA625B09C}" dt="2024-05-27T11:52:41.582" v="23" actId="478"/>
          <ac:spMkLst>
            <pc:docMk/>
            <pc:sldMk cId="131859013" sldId="292"/>
            <ac:spMk id="17" creationId="{4BED038D-683D-128C-CE30-A79224A0F527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18" creationId="{851D3292-E39D-DDB4-EC41-CE80CB55EB82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18" creationId="{EA2A95DD-9183-C2F3-08DE-1B62D473A170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19" creationId="{69A50B9B-DA40-F033-2EA2-37A07F9C204F}"/>
          </ac:spMkLst>
        </pc:spChg>
        <pc:spChg chg="mod">
          <ac:chgData name="Vreni Grossmann" userId="cd8a4001f1e76384" providerId="LiveId" clId="{AB945965-1FA3-4D73-9804-E8ABA625B09C}" dt="2024-05-27T11:52:41.582" v="23" actId="478"/>
          <ac:spMkLst>
            <pc:docMk/>
            <pc:sldMk cId="131859013" sldId="292"/>
            <ac:spMk id="19" creationId="{81318B6F-43A7-957E-6C07-AB1410603382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20" creationId="{F6DF6367-EE5D-29D0-72E2-CB233E262446}"/>
          </ac:spMkLst>
        </pc:spChg>
        <pc:spChg chg="mod">
          <ac:chgData name="Vreni Grossmann" userId="cd8a4001f1e76384" providerId="LiveId" clId="{AB945965-1FA3-4D73-9804-E8ABA625B09C}" dt="2024-05-27T11:52:41.582" v="23" actId="478"/>
          <ac:spMkLst>
            <pc:docMk/>
            <pc:sldMk cId="131859013" sldId="292"/>
            <ac:spMk id="20" creationId="{FDDCACCC-4E39-C936-BC9E-66EA1466CB3B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21" creationId="{5983CA98-F30F-2E7C-C53D-0DEF381B8C58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21" creationId="{BB0C1556-EB76-4D9F-952D-98828E7C6892}"/>
          </ac:spMkLst>
        </pc:spChg>
        <pc:spChg chg="add del mod">
          <ac:chgData name="Vreni Grossmann" userId="cd8a4001f1e76384" providerId="LiveId" clId="{AB945965-1FA3-4D73-9804-E8ABA625B09C}" dt="2024-05-27T11:52:17.110" v="10" actId="478"/>
          <ac:spMkLst>
            <pc:docMk/>
            <pc:sldMk cId="131859013" sldId="292"/>
            <ac:spMk id="22" creationId="{4551AE9A-3853-C4A4-E0EC-7CAAAB16F147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22" creationId="{FE9CA4DB-F166-C670-1BB7-BE0CE4AEF0C6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23" creationId="{44D073E5-AC16-3D89-F232-A15A53E5F200}"/>
          </ac:spMkLst>
        </pc:spChg>
        <pc:spChg chg="add del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23" creationId="{93B0A2F6-3F9A-E4D0-52F9-01C3B97AF902}"/>
          </ac:spMkLst>
        </pc:spChg>
        <pc:spChg chg="mod">
          <ac:chgData name="Vreni Grossmann" userId="cd8a4001f1e76384" providerId="LiveId" clId="{AB945965-1FA3-4D73-9804-E8ABA625B09C}" dt="2024-05-27T11:52:41.582" v="23" actId="478"/>
          <ac:spMkLst>
            <pc:docMk/>
            <pc:sldMk cId="131859013" sldId="292"/>
            <ac:spMk id="24" creationId="{4AFE1E79-22FD-412B-D479-F0B69FC9977E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24" creationId="{AF1F77ED-7CF6-0B65-3565-88E249F6DB66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25" creationId="{55C808F6-7519-871A-6D0A-38956D2D6285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25" creationId="{7690DC4A-284E-F84C-C189-2AB10B5AFDA9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26" creationId="{8E63CDD3-F58E-2DDB-0A5A-20FEA3997781}"/>
          </ac:spMkLst>
        </pc:spChg>
        <pc:spChg chg="mod">
          <ac:chgData name="Vreni Grossmann" userId="cd8a4001f1e76384" providerId="LiveId" clId="{AB945965-1FA3-4D73-9804-E8ABA625B09C}" dt="2024-05-27T11:52:41.582" v="23" actId="478"/>
          <ac:spMkLst>
            <pc:docMk/>
            <pc:sldMk cId="131859013" sldId="292"/>
            <ac:spMk id="26" creationId="{C06417AD-669D-30E1-DBD9-99DD9D83F31B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27" creationId="{57ED807D-8D55-E22F-3658-2B5C962ECCC6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27" creationId="{6DE53250-5D83-0C0B-72F1-78969AB9C286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28" creationId="{06F21F3E-5C9A-803B-D819-4F6CFDDC8690}"/>
          </ac:spMkLst>
        </pc:spChg>
        <pc:spChg chg="add mod">
          <ac:chgData name="Vreni Grossmann" userId="cd8a4001f1e76384" providerId="LiveId" clId="{AB945965-1FA3-4D73-9804-E8ABA625B09C}" dt="2024-06-10T11:28:36.629" v="754" actId="1076"/>
          <ac:spMkLst>
            <pc:docMk/>
            <pc:sldMk cId="131859013" sldId="292"/>
            <ac:spMk id="28" creationId="{C52AE5F7-8DA3-64D7-E376-D8D56B578F04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29" creationId="{EA2A95DD-9183-C2F3-08DE-1B62D473A170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30" creationId="{69A50B9B-DA40-F033-2EA2-37A07F9C204F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31" creationId="{F6DF6367-EE5D-29D0-72E2-CB233E262446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32" creationId="{5983CA98-F30F-2E7C-C53D-0DEF381B8C58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33" creationId="{FE9CA4DB-F166-C670-1BB7-BE0CE4AEF0C6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34" creationId="{44D073E5-AC16-3D89-F232-A15A53E5F200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35" creationId="{AF1F77ED-7CF6-0B65-3565-88E249F6DB66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36" creationId="{7690DC4A-284E-F84C-C189-2AB10B5AFDA9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37" creationId="{8E63CDD3-F58E-2DDB-0A5A-20FEA3997781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38" creationId="{57ED807D-8D55-E22F-3658-2B5C962ECCC6}"/>
          </ac:spMkLst>
        </pc:spChg>
        <pc:spChg chg="add mod">
          <ac:chgData name="Vreni Grossmann" userId="cd8a4001f1e76384" providerId="LiveId" clId="{AB945965-1FA3-4D73-9804-E8ABA625B09C}" dt="2024-05-27T11:52:28.062" v="20" actId="478"/>
          <ac:spMkLst>
            <pc:docMk/>
            <pc:sldMk cId="131859013" sldId="292"/>
            <ac:spMk id="39" creationId="{C52AE5F7-8DA3-64D7-E376-D8D56B578F04}"/>
          </ac:spMkLst>
        </pc:spChg>
        <pc:grpChg chg="del mod">
          <ac:chgData name="Vreni Grossmann" userId="cd8a4001f1e76384" providerId="LiveId" clId="{AB945965-1FA3-4D73-9804-E8ABA625B09C}" dt="2024-05-27T11:52:45.412" v="24" actId="478"/>
          <ac:grpSpMkLst>
            <pc:docMk/>
            <pc:sldMk cId="131859013" sldId="292"/>
            <ac:grpSpMk id="2" creationId="{9731FF96-809C-9BD3-26FB-3C828FC48F22}"/>
          </ac:grpSpMkLst>
        </pc:grpChg>
        <pc:grpChg chg="add mod">
          <ac:chgData name="Vreni Grossmann" userId="cd8a4001f1e76384" providerId="LiveId" clId="{AB945965-1FA3-4D73-9804-E8ABA625B09C}" dt="2024-06-10T11:28:36.629" v="754" actId="1076"/>
          <ac:grpSpMkLst>
            <pc:docMk/>
            <pc:sldMk cId="131859013" sldId="292"/>
            <ac:grpSpMk id="2" creationId="{F504CFAB-F032-BD9D-F149-13B0EB6A601F}"/>
          </ac:grpSpMkLst>
        </pc:grpChg>
        <pc:grpChg chg="add del mod">
          <ac:chgData name="Vreni Grossmann" userId="cd8a4001f1e76384" providerId="LiveId" clId="{AB945965-1FA3-4D73-9804-E8ABA625B09C}" dt="2024-05-27T11:52:28.427" v="21" actId="478"/>
          <ac:grpSpMkLst>
            <pc:docMk/>
            <pc:sldMk cId="131859013" sldId="292"/>
            <ac:grpSpMk id="7" creationId="{F504CFAB-F032-BD9D-F149-13B0EB6A601F}"/>
          </ac:grpSpMkLst>
        </pc:grpChg>
      </pc:sldChg>
      <pc:sldChg chg="del">
        <pc:chgData name="Vreni Grossmann" userId="cd8a4001f1e76384" providerId="LiveId" clId="{AB945965-1FA3-4D73-9804-E8ABA625B09C}" dt="2024-06-09T13:05:48.155" v="104" actId="2696"/>
        <pc:sldMkLst>
          <pc:docMk/>
          <pc:sldMk cId="2046215502" sldId="293"/>
        </pc:sldMkLst>
      </pc:sldChg>
      <pc:sldChg chg="addSp delSp modSp mod">
        <pc:chgData name="Vreni Grossmann" userId="cd8a4001f1e76384" providerId="LiveId" clId="{AB945965-1FA3-4D73-9804-E8ABA625B09C}" dt="2024-06-10T07:54:50.994" v="156" actId="20577"/>
        <pc:sldMkLst>
          <pc:docMk/>
          <pc:sldMk cId="1144843409" sldId="296"/>
        </pc:sldMkLst>
        <pc:spChg chg="mod">
          <ac:chgData name="Vreni Grossmann" userId="cd8a4001f1e76384" providerId="LiveId" clId="{AB945965-1FA3-4D73-9804-E8ABA625B09C}" dt="2024-06-10T07:54:50.994" v="156" actId="20577"/>
          <ac:spMkLst>
            <pc:docMk/>
            <pc:sldMk cId="1144843409" sldId="296"/>
            <ac:spMk id="5" creationId="{88EF5D47-B8B1-B1FB-77D5-1BB8F1A3E316}"/>
          </ac:spMkLst>
        </pc:spChg>
        <pc:picChg chg="del">
          <ac:chgData name="Vreni Grossmann" userId="cd8a4001f1e76384" providerId="LiveId" clId="{AB945965-1FA3-4D73-9804-E8ABA625B09C}" dt="2024-06-10T07:53:19.084" v="143" actId="478"/>
          <ac:picMkLst>
            <pc:docMk/>
            <pc:sldMk cId="1144843409" sldId="296"/>
            <ac:picMk id="6" creationId="{78CC31CC-EE64-3143-C421-A7CAE437D2C8}"/>
          </ac:picMkLst>
        </pc:picChg>
        <pc:picChg chg="add mod modCrop">
          <ac:chgData name="Vreni Grossmann" userId="cd8a4001f1e76384" providerId="LiveId" clId="{AB945965-1FA3-4D73-9804-E8ABA625B09C}" dt="2024-06-10T07:54:16.016" v="154" actId="14100"/>
          <ac:picMkLst>
            <pc:docMk/>
            <pc:sldMk cId="1144843409" sldId="296"/>
            <ac:picMk id="8" creationId="{90474565-AEA5-BA9C-1489-00B3DCE705F0}"/>
          </ac:picMkLst>
        </pc:picChg>
      </pc:sldChg>
      <pc:sldChg chg="addSp delSp modSp mod">
        <pc:chgData name="Vreni Grossmann" userId="cd8a4001f1e76384" providerId="LiveId" clId="{AB945965-1FA3-4D73-9804-E8ABA625B09C}" dt="2024-06-10T07:58:33.477" v="169" actId="1076"/>
        <pc:sldMkLst>
          <pc:docMk/>
          <pc:sldMk cId="1628551099" sldId="297"/>
        </pc:sldMkLst>
        <pc:picChg chg="add del mod">
          <ac:chgData name="Vreni Grossmann" userId="cd8a4001f1e76384" providerId="LiveId" clId="{AB945965-1FA3-4D73-9804-E8ABA625B09C}" dt="2024-06-10T07:56:48.504" v="161" actId="478"/>
          <ac:picMkLst>
            <pc:docMk/>
            <pc:sldMk cId="1628551099" sldId="297"/>
            <ac:picMk id="5" creationId="{FB54A610-4641-6C3F-2025-D7525EBC76FB}"/>
          </ac:picMkLst>
        </pc:picChg>
        <pc:picChg chg="del">
          <ac:chgData name="Vreni Grossmann" userId="cd8a4001f1e76384" providerId="LiveId" clId="{AB945965-1FA3-4D73-9804-E8ABA625B09C}" dt="2024-06-10T07:54:58.474" v="157" actId="478"/>
          <ac:picMkLst>
            <pc:docMk/>
            <pc:sldMk cId="1628551099" sldId="297"/>
            <ac:picMk id="6" creationId="{0E341480-F452-E2DF-0E8B-5D347936E487}"/>
          </ac:picMkLst>
        </pc:picChg>
        <pc:picChg chg="add mod modCrop">
          <ac:chgData name="Vreni Grossmann" userId="cd8a4001f1e76384" providerId="LiveId" clId="{AB945965-1FA3-4D73-9804-E8ABA625B09C}" dt="2024-06-10T07:58:33.477" v="169" actId="1076"/>
          <ac:picMkLst>
            <pc:docMk/>
            <pc:sldMk cId="1628551099" sldId="297"/>
            <ac:picMk id="10" creationId="{0DBFC845-FA7A-B66A-9C76-10266686A716}"/>
          </ac:picMkLst>
        </pc:picChg>
      </pc:sldChg>
      <pc:sldChg chg="addSp delSp modSp mod">
        <pc:chgData name="Vreni Grossmann" userId="cd8a4001f1e76384" providerId="LiveId" clId="{AB945965-1FA3-4D73-9804-E8ABA625B09C}" dt="2024-06-10T08:03:38.587" v="183" actId="732"/>
        <pc:sldMkLst>
          <pc:docMk/>
          <pc:sldMk cId="3739412213" sldId="298"/>
        </pc:sldMkLst>
        <pc:picChg chg="del">
          <ac:chgData name="Vreni Grossmann" userId="cd8a4001f1e76384" providerId="LiveId" clId="{AB945965-1FA3-4D73-9804-E8ABA625B09C}" dt="2024-06-10T08:01:33.411" v="170" actId="478"/>
          <ac:picMkLst>
            <pc:docMk/>
            <pc:sldMk cId="3739412213" sldId="298"/>
            <ac:picMk id="5" creationId="{09EF9103-C853-5DF7-298B-0B19BCC74655}"/>
          </ac:picMkLst>
        </pc:picChg>
        <pc:picChg chg="add mod modCrop">
          <ac:chgData name="Vreni Grossmann" userId="cd8a4001f1e76384" providerId="LiveId" clId="{AB945965-1FA3-4D73-9804-E8ABA625B09C}" dt="2024-06-10T08:03:38.587" v="183" actId="732"/>
          <ac:picMkLst>
            <pc:docMk/>
            <pc:sldMk cId="3739412213" sldId="298"/>
            <ac:picMk id="8" creationId="{AB66FAA0-A64D-5111-73D2-BFAFA0FBC8BD}"/>
          </ac:picMkLst>
        </pc:picChg>
      </pc:sldChg>
      <pc:sldChg chg="addSp delSp modSp mod">
        <pc:chgData name="Vreni Grossmann" userId="cd8a4001f1e76384" providerId="LiveId" clId="{AB945965-1FA3-4D73-9804-E8ABA625B09C}" dt="2024-06-10T11:37:33.605" v="774" actId="1076"/>
        <pc:sldMkLst>
          <pc:docMk/>
          <pc:sldMk cId="78837072" sldId="300"/>
        </pc:sldMkLst>
        <pc:spChg chg="mod">
          <ac:chgData name="Vreni Grossmann" userId="cd8a4001f1e76384" providerId="LiveId" clId="{AB945965-1FA3-4D73-9804-E8ABA625B09C}" dt="2024-06-10T08:43:29.103" v="271" actId="6549"/>
          <ac:spMkLst>
            <pc:docMk/>
            <pc:sldMk cId="78837072" sldId="300"/>
            <ac:spMk id="5" creationId="{4AFB53AF-5BAE-3CAB-B75D-A8B90A423D5C}"/>
          </ac:spMkLst>
        </pc:spChg>
        <pc:picChg chg="add mod">
          <ac:chgData name="Vreni Grossmann" userId="cd8a4001f1e76384" providerId="LiveId" clId="{AB945965-1FA3-4D73-9804-E8ABA625B09C}" dt="2024-06-10T11:37:33.605" v="774" actId="1076"/>
          <ac:picMkLst>
            <pc:docMk/>
            <pc:sldMk cId="78837072" sldId="300"/>
            <ac:picMk id="6" creationId="{69A9F5A6-D2D8-8E9D-3026-31A6A45938AD}"/>
          </ac:picMkLst>
        </pc:picChg>
        <pc:picChg chg="del">
          <ac:chgData name="Vreni Grossmann" userId="cd8a4001f1e76384" providerId="LiveId" clId="{AB945965-1FA3-4D73-9804-E8ABA625B09C}" dt="2024-06-10T08:43:32.015" v="272" actId="478"/>
          <ac:picMkLst>
            <pc:docMk/>
            <pc:sldMk cId="78837072" sldId="300"/>
            <ac:picMk id="6" creationId="{818CF9E7-6078-794E-2902-F6100007D6F0}"/>
          </ac:picMkLst>
        </pc:picChg>
        <pc:picChg chg="add del mod">
          <ac:chgData name="Vreni Grossmann" userId="cd8a4001f1e76384" providerId="LiveId" clId="{AB945965-1FA3-4D73-9804-E8ABA625B09C}" dt="2024-06-10T11:37:07.005" v="768" actId="478"/>
          <ac:picMkLst>
            <pc:docMk/>
            <pc:sldMk cId="78837072" sldId="300"/>
            <ac:picMk id="8" creationId="{6A652E39-4B15-5706-4BDD-316C249F241B}"/>
          </ac:picMkLst>
        </pc:picChg>
        <pc:picChg chg="del">
          <ac:chgData name="Vreni Grossmann" userId="cd8a4001f1e76384" providerId="LiveId" clId="{AB945965-1FA3-4D73-9804-E8ABA625B09C}" dt="2024-06-10T08:43:33.183" v="273" actId="478"/>
          <ac:picMkLst>
            <pc:docMk/>
            <pc:sldMk cId="78837072" sldId="300"/>
            <ac:picMk id="9" creationId="{76B1AB63-D4B9-1AEF-6443-BD49D216190E}"/>
          </ac:picMkLst>
        </pc:picChg>
        <pc:cxnChg chg="mod">
          <ac:chgData name="Vreni Grossmann" userId="cd8a4001f1e76384" providerId="LiveId" clId="{AB945965-1FA3-4D73-9804-E8ABA625B09C}" dt="2024-06-10T08:43:41.915" v="274" actId="1076"/>
          <ac:cxnSpMkLst>
            <pc:docMk/>
            <pc:sldMk cId="78837072" sldId="300"/>
            <ac:cxnSpMk id="16" creationId="{B91E54B2-E949-7804-B7C4-6CF45A601656}"/>
          </ac:cxnSpMkLst>
        </pc:cxnChg>
      </pc:sldChg>
      <pc:sldChg chg="addSp delSp modSp mod">
        <pc:chgData name="Vreni Grossmann" userId="cd8a4001f1e76384" providerId="LiveId" clId="{AB945965-1FA3-4D73-9804-E8ABA625B09C}" dt="2024-06-10T09:04:54.439" v="355" actId="1076"/>
        <pc:sldMkLst>
          <pc:docMk/>
          <pc:sldMk cId="394930097" sldId="303"/>
        </pc:sldMkLst>
        <pc:spChg chg="mod">
          <ac:chgData name="Vreni Grossmann" userId="cd8a4001f1e76384" providerId="LiveId" clId="{AB945965-1FA3-4D73-9804-E8ABA625B09C}" dt="2024-06-10T09:04:47.831" v="354" actId="1076"/>
          <ac:spMkLst>
            <pc:docMk/>
            <pc:sldMk cId="394930097" sldId="303"/>
            <ac:spMk id="2" creationId="{3A18C5A0-EE44-3295-F60D-78A8816878F3}"/>
          </ac:spMkLst>
        </pc:spChg>
        <pc:spChg chg="mod">
          <ac:chgData name="Vreni Grossmann" userId="cd8a4001f1e76384" providerId="LiveId" clId="{AB945965-1FA3-4D73-9804-E8ABA625B09C}" dt="2024-06-10T08:57:54.417" v="314" actId="20577"/>
          <ac:spMkLst>
            <pc:docMk/>
            <pc:sldMk cId="394930097" sldId="303"/>
            <ac:spMk id="5" creationId="{4AFB53AF-5BAE-3CAB-B75D-A8B90A423D5C}"/>
          </ac:spMkLst>
        </pc:spChg>
        <pc:spChg chg="mod">
          <ac:chgData name="Vreni Grossmann" userId="cd8a4001f1e76384" providerId="LiveId" clId="{AB945965-1FA3-4D73-9804-E8ABA625B09C}" dt="2024-06-10T09:04:18.565" v="352" actId="1076"/>
          <ac:spMkLst>
            <pc:docMk/>
            <pc:sldMk cId="394930097" sldId="303"/>
            <ac:spMk id="7" creationId="{D34CA5F1-BD0F-9EBE-5C42-4366C1B2EDD6}"/>
          </ac:spMkLst>
        </pc:spChg>
        <pc:spChg chg="mod">
          <ac:chgData name="Vreni Grossmann" userId="cd8a4001f1e76384" providerId="LiveId" clId="{AB945965-1FA3-4D73-9804-E8ABA625B09C}" dt="2024-06-10T09:04:54.439" v="355" actId="1076"/>
          <ac:spMkLst>
            <pc:docMk/>
            <pc:sldMk cId="394930097" sldId="303"/>
            <ac:spMk id="10" creationId="{BCA7F7CA-486A-A214-4F48-70BDC81B0689}"/>
          </ac:spMkLst>
        </pc:spChg>
        <pc:picChg chg="del">
          <ac:chgData name="Vreni Grossmann" userId="cd8a4001f1e76384" providerId="LiveId" clId="{AB945965-1FA3-4D73-9804-E8ABA625B09C}" dt="2024-06-10T08:57:46.816" v="312" actId="478"/>
          <ac:picMkLst>
            <pc:docMk/>
            <pc:sldMk cId="394930097" sldId="303"/>
            <ac:picMk id="8" creationId="{507ACEAE-09B9-C43C-3A4D-523265AAEAD8}"/>
          </ac:picMkLst>
        </pc:picChg>
        <pc:picChg chg="add mod modCrop">
          <ac:chgData name="Vreni Grossmann" userId="cd8a4001f1e76384" providerId="LiveId" clId="{AB945965-1FA3-4D73-9804-E8ABA625B09C}" dt="2024-06-10T09:02:33.367" v="336" actId="1076"/>
          <ac:picMkLst>
            <pc:docMk/>
            <pc:sldMk cId="394930097" sldId="303"/>
            <ac:picMk id="9" creationId="{A03EFA02-E21B-C65C-AB9C-8683CB25D8BB}"/>
          </ac:picMkLst>
        </pc:picChg>
        <pc:picChg chg="add mod modCrop">
          <ac:chgData name="Vreni Grossmann" userId="cd8a4001f1e76384" providerId="LiveId" clId="{AB945965-1FA3-4D73-9804-E8ABA625B09C}" dt="2024-06-10T09:04:22.675" v="353" actId="1076"/>
          <ac:picMkLst>
            <pc:docMk/>
            <pc:sldMk cId="394930097" sldId="303"/>
            <ac:picMk id="12" creationId="{92075130-0DBB-A678-2232-3CD61BFC036B}"/>
          </ac:picMkLst>
        </pc:picChg>
        <pc:picChg chg="del mod">
          <ac:chgData name="Vreni Grossmann" userId="cd8a4001f1e76384" providerId="LiveId" clId="{AB945965-1FA3-4D73-9804-E8ABA625B09C}" dt="2024-06-10T09:02:44.717" v="339" actId="478"/>
          <ac:picMkLst>
            <pc:docMk/>
            <pc:sldMk cId="394930097" sldId="303"/>
            <ac:picMk id="13" creationId="{A6AB4886-48BF-0FD9-A54D-7CDDD1FEA4EE}"/>
          </ac:picMkLst>
        </pc:picChg>
      </pc:sldChg>
      <pc:sldChg chg="addSp delSp modSp mod">
        <pc:chgData name="Vreni Grossmann" userId="cd8a4001f1e76384" providerId="LiveId" clId="{AB945965-1FA3-4D73-9804-E8ABA625B09C}" dt="2024-06-10T11:00:43.647" v="385" actId="1076"/>
        <pc:sldMkLst>
          <pc:docMk/>
          <pc:sldMk cId="2575484819" sldId="304"/>
        </pc:sldMkLst>
        <pc:spChg chg="mod">
          <ac:chgData name="Vreni Grossmann" userId="cd8a4001f1e76384" providerId="LiveId" clId="{AB945965-1FA3-4D73-9804-E8ABA625B09C}" dt="2024-06-10T10:59:25.031" v="382" actId="20577"/>
          <ac:spMkLst>
            <pc:docMk/>
            <pc:sldMk cId="2575484819" sldId="304"/>
            <ac:spMk id="5" creationId="{4AFB53AF-5BAE-3CAB-B75D-A8B90A423D5C}"/>
          </ac:spMkLst>
        </pc:spChg>
        <pc:picChg chg="del">
          <ac:chgData name="Vreni Grossmann" userId="cd8a4001f1e76384" providerId="LiveId" clId="{AB945965-1FA3-4D73-9804-E8ABA625B09C}" dt="2024-06-10T10:57:57.725" v="376" actId="478"/>
          <ac:picMkLst>
            <pc:docMk/>
            <pc:sldMk cId="2575484819" sldId="304"/>
            <ac:picMk id="6" creationId="{55088B82-3B72-4BD7-E2DD-21C4816D4456}"/>
          </ac:picMkLst>
        </pc:picChg>
        <pc:picChg chg="add mod modCrop">
          <ac:chgData name="Vreni Grossmann" userId="cd8a4001f1e76384" providerId="LiveId" clId="{AB945965-1FA3-4D73-9804-E8ABA625B09C}" dt="2024-06-10T11:00:43.647" v="385" actId="1076"/>
          <ac:picMkLst>
            <pc:docMk/>
            <pc:sldMk cId="2575484819" sldId="304"/>
            <ac:picMk id="8" creationId="{1FFAA584-55D2-8DED-885F-8E9E38BE958B}"/>
          </ac:picMkLst>
        </pc:picChg>
      </pc:sldChg>
      <pc:sldChg chg="addSp delSp modSp mod">
        <pc:chgData name="Vreni Grossmann" userId="cd8a4001f1e76384" providerId="LiveId" clId="{AB945965-1FA3-4D73-9804-E8ABA625B09C}" dt="2024-06-10T11:02:31.453" v="399" actId="14100"/>
        <pc:sldMkLst>
          <pc:docMk/>
          <pc:sldMk cId="2543291492" sldId="305"/>
        </pc:sldMkLst>
        <pc:spChg chg="mod">
          <ac:chgData name="Vreni Grossmann" userId="cd8a4001f1e76384" providerId="LiveId" clId="{AB945965-1FA3-4D73-9804-E8ABA625B09C}" dt="2024-06-10T11:01:02.093" v="391" actId="20577"/>
          <ac:spMkLst>
            <pc:docMk/>
            <pc:sldMk cId="2543291492" sldId="305"/>
            <ac:spMk id="5" creationId="{4AFB53AF-5BAE-3CAB-B75D-A8B90A423D5C}"/>
          </ac:spMkLst>
        </pc:spChg>
        <pc:picChg chg="del">
          <ac:chgData name="Vreni Grossmann" userId="cd8a4001f1e76384" providerId="LiveId" clId="{AB945965-1FA3-4D73-9804-E8ABA625B09C}" dt="2024-06-10T11:01:08.238" v="392" actId="478"/>
          <ac:picMkLst>
            <pc:docMk/>
            <pc:sldMk cId="2543291492" sldId="305"/>
            <ac:picMk id="2" creationId="{13C107C5-EC09-413E-1568-DF880BF9EB8B}"/>
          </ac:picMkLst>
        </pc:picChg>
        <pc:picChg chg="add mod modCrop">
          <ac:chgData name="Vreni Grossmann" userId="cd8a4001f1e76384" providerId="LiveId" clId="{AB945965-1FA3-4D73-9804-E8ABA625B09C}" dt="2024-06-10T11:02:31.453" v="399" actId="14100"/>
          <ac:picMkLst>
            <pc:docMk/>
            <pc:sldMk cId="2543291492" sldId="305"/>
            <ac:picMk id="7" creationId="{CC02F55B-C2BC-7D16-DFED-953E15421AF7}"/>
          </ac:picMkLst>
        </pc:picChg>
      </pc:sldChg>
      <pc:sldChg chg="del">
        <pc:chgData name="Vreni Grossmann" userId="cd8a4001f1e76384" providerId="LiveId" clId="{AB945965-1FA3-4D73-9804-E8ABA625B09C}" dt="2024-06-10T11:07:46.381" v="467" actId="2696"/>
        <pc:sldMkLst>
          <pc:docMk/>
          <pc:sldMk cId="1010769773" sldId="306"/>
        </pc:sldMkLst>
      </pc:sldChg>
      <pc:sldChg chg="delSp modSp mod">
        <pc:chgData name="Vreni Grossmann" userId="cd8a4001f1e76384" providerId="LiveId" clId="{AB945965-1FA3-4D73-9804-E8ABA625B09C}" dt="2024-06-10T11:40:22.553" v="780" actId="1076"/>
        <pc:sldMkLst>
          <pc:docMk/>
          <pc:sldMk cId="4291702667" sldId="307"/>
        </pc:sldMkLst>
        <pc:spChg chg="mod">
          <ac:chgData name="Vreni Grossmann" userId="cd8a4001f1e76384" providerId="LiveId" clId="{AB945965-1FA3-4D73-9804-E8ABA625B09C}" dt="2024-06-10T11:13:10.415" v="609" actId="20577"/>
          <ac:spMkLst>
            <pc:docMk/>
            <pc:sldMk cId="4291702667" sldId="307"/>
            <ac:spMk id="5" creationId="{4AFB53AF-5BAE-3CAB-B75D-A8B90A423D5C}"/>
          </ac:spMkLst>
        </pc:spChg>
        <pc:spChg chg="mod">
          <ac:chgData name="Vreni Grossmann" userId="cd8a4001f1e76384" providerId="LiveId" clId="{AB945965-1FA3-4D73-9804-E8ABA625B09C}" dt="2024-06-10T11:12:23.453" v="603" actId="20577"/>
          <ac:spMkLst>
            <pc:docMk/>
            <pc:sldMk cId="4291702667" sldId="307"/>
            <ac:spMk id="8" creationId="{0C8910BB-B630-477D-9F50-65951DAF733E}"/>
          </ac:spMkLst>
        </pc:spChg>
        <pc:picChg chg="mod">
          <ac:chgData name="Vreni Grossmann" userId="cd8a4001f1e76384" providerId="LiveId" clId="{AB945965-1FA3-4D73-9804-E8ABA625B09C}" dt="2024-06-10T11:12:35.087" v="606" actId="1076"/>
          <ac:picMkLst>
            <pc:docMk/>
            <pc:sldMk cId="4291702667" sldId="307"/>
            <ac:picMk id="6" creationId="{97A22BDE-5EB0-5814-529B-D83FD579501E}"/>
          </ac:picMkLst>
        </pc:picChg>
        <pc:picChg chg="del">
          <ac:chgData name="Vreni Grossmann" userId="cd8a4001f1e76384" providerId="LiveId" clId="{AB945965-1FA3-4D73-9804-E8ABA625B09C}" dt="2024-06-10T11:08:03.846" v="468" actId="478"/>
          <ac:picMkLst>
            <pc:docMk/>
            <pc:sldMk cId="4291702667" sldId="307"/>
            <ac:picMk id="10" creationId="{A082964A-FDCC-A4A3-3251-CD04B1AE8AD9}"/>
          </ac:picMkLst>
        </pc:picChg>
        <pc:picChg chg="mod">
          <ac:chgData name="Vreni Grossmann" userId="cd8a4001f1e76384" providerId="LiveId" clId="{AB945965-1FA3-4D73-9804-E8ABA625B09C}" dt="2024-06-10T11:40:22.553" v="780" actId="1076"/>
          <ac:picMkLst>
            <pc:docMk/>
            <pc:sldMk cId="4291702667" sldId="307"/>
            <ac:picMk id="12" creationId="{38D9AE84-5B08-9250-1BE4-D39FEC24FB3C}"/>
          </ac:picMkLst>
        </pc:picChg>
      </pc:sldChg>
      <pc:sldChg chg="addSp delSp modSp mod">
        <pc:chgData name="Vreni Grossmann" userId="cd8a4001f1e76384" providerId="LiveId" clId="{AB945965-1FA3-4D73-9804-E8ABA625B09C}" dt="2024-06-10T11:39:29.522" v="779" actId="1076"/>
        <pc:sldMkLst>
          <pc:docMk/>
          <pc:sldMk cId="2157917835" sldId="312"/>
        </pc:sldMkLst>
        <pc:spChg chg="mod">
          <ac:chgData name="Vreni Grossmann" userId="cd8a4001f1e76384" providerId="LiveId" clId="{AB945965-1FA3-4D73-9804-E8ABA625B09C}" dt="2024-06-10T10:57:41.053" v="371" actId="20577"/>
          <ac:spMkLst>
            <pc:docMk/>
            <pc:sldMk cId="2157917835" sldId="312"/>
            <ac:spMk id="5" creationId="{4AFB53AF-5BAE-3CAB-B75D-A8B90A423D5C}"/>
          </ac:spMkLst>
        </pc:spChg>
        <pc:picChg chg="del">
          <ac:chgData name="Vreni Grossmann" userId="cd8a4001f1e76384" providerId="LiveId" clId="{AB945965-1FA3-4D73-9804-E8ABA625B09C}" dt="2024-06-10T10:49:26.287" v="359" actId="478"/>
          <ac:picMkLst>
            <pc:docMk/>
            <pc:sldMk cId="2157917835" sldId="312"/>
            <ac:picMk id="6" creationId="{21ABFA3A-E110-24B8-553D-B768BBCC0CE7}"/>
          </ac:picMkLst>
        </pc:picChg>
        <pc:picChg chg="add mod modCrop">
          <ac:chgData name="Vreni Grossmann" userId="cd8a4001f1e76384" providerId="LiveId" clId="{AB945965-1FA3-4D73-9804-E8ABA625B09C}" dt="2024-06-10T11:39:29.522" v="779" actId="1076"/>
          <ac:picMkLst>
            <pc:docMk/>
            <pc:sldMk cId="2157917835" sldId="312"/>
            <ac:picMk id="8" creationId="{8557D256-1434-A36A-0EC1-FE7FB843536F}"/>
          </ac:picMkLst>
        </pc:picChg>
      </pc:sldChg>
      <pc:sldChg chg="addSp delSp modSp mod">
        <pc:chgData name="Vreni Grossmann" userId="cd8a4001f1e76384" providerId="LiveId" clId="{AB945965-1FA3-4D73-9804-E8ABA625B09C}" dt="2024-06-10T08:57:16.023" v="311" actId="732"/>
        <pc:sldMkLst>
          <pc:docMk/>
          <pc:sldMk cId="1889296179" sldId="313"/>
        </pc:sldMkLst>
        <pc:spChg chg="mod">
          <ac:chgData name="Vreni Grossmann" userId="cd8a4001f1e76384" providerId="LiveId" clId="{AB945965-1FA3-4D73-9804-E8ABA625B09C}" dt="2024-06-10T08:52:59.919" v="304" actId="20577"/>
          <ac:spMkLst>
            <pc:docMk/>
            <pc:sldMk cId="1889296179" sldId="313"/>
            <ac:spMk id="5" creationId="{4AFB53AF-5BAE-3CAB-B75D-A8B90A423D5C}"/>
          </ac:spMkLst>
        </pc:spChg>
        <pc:picChg chg="add mod modCrop">
          <ac:chgData name="Vreni Grossmann" userId="cd8a4001f1e76384" providerId="LiveId" clId="{AB945965-1FA3-4D73-9804-E8ABA625B09C}" dt="2024-06-10T08:57:16.023" v="311" actId="732"/>
          <ac:picMkLst>
            <pc:docMk/>
            <pc:sldMk cId="1889296179" sldId="313"/>
            <ac:picMk id="6" creationId="{1BBD8B8E-6C9A-4B95-7014-22AB4F2FF964}"/>
          </ac:picMkLst>
        </pc:picChg>
        <pc:picChg chg="del">
          <ac:chgData name="Vreni Grossmann" userId="cd8a4001f1e76384" providerId="LiveId" clId="{AB945965-1FA3-4D73-9804-E8ABA625B09C}" dt="2024-06-10T08:53:10.008" v="305" actId="478"/>
          <ac:picMkLst>
            <pc:docMk/>
            <pc:sldMk cId="1889296179" sldId="313"/>
            <ac:picMk id="8" creationId="{AD6369AC-7247-B819-74B0-BD9F01EE38AF}"/>
          </ac:picMkLst>
        </pc:picChg>
      </pc:sldChg>
      <pc:sldChg chg="addSp delSp modSp mod">
        <pc:chgData name="Vreni Grossmann" userId="cd8a4001f1e76384" providerId="LiveId" clId="{AB945965-1FA3-4D73-9804-E8ABA625B09C}" dt="2024-06-10T11:30:31.259" v="766" actId="14100"/>
        <pc:sldMkLst>
          <pc:docMk/>
          <pc:sldMk cId="1549081201" sldId="314"/>
        </pc:sldMkLst>
        <pc:spChg chg="mod">
          <ac:chgData name="Vreni Grossmann" userId="cd8a4001f1e76384" providerId="LiveId" clId="{AB945965-1FA3-4D73-9804-E8ABA625B09C}" dt="2024-06-09T13:06:25.231" v="106" actId="20577"/>
          <ac:spMkLst>
            <pc:docMk/>
            <pc:sldMk cId="1549081201" sldId="314"/>
            <ac:spMk id="8" creationId="{029404B7-61B6-FA45-4063-48B1CE3C30EE}"/>
          </ac:spMkLst>
        </pc:spChg>
        <pc:graphicFrameChg chg="add del mod">
          <ac:chgData name="Vreni Grossmann" userId="cd8a4001f1e76384" providerId="LiveId" clId="{AB945965-1FA3-4D73-9804-E8ABA625B09C}" dt="2024-06-09T13:14:45.638" v="117" actId="478"/>
          <ac:graphicFrameMkLst>
            <pc:docMk/>
            <pc:sldMk cId="1549081201" sldId="314"/>
            <ac:graphicFrameMk id="12" creationId="{094BF121-F3F3-C488-6C01-D5AD29CFD148}"/>
          </ac:graphicFrameMkLst>
        </pc:graphicFrameChg>
        <pc:picChg chg="add">
          <ac:chgData name="Vreni Grossmann" userId="cd8a4001f1e76384" providerId="LiveId" clId="{AB945965-1FA3-4D73-9804-E8ABA625B09C}" dt="2024-06-09T13:11:10.838" v="111" actId="22"/>
          <ac:picMkLst>
            <pc:docMk/>
            <pc:sldMk cId="1549081201" sldId="314"/>
            <ac:picMk id="6" creationId="{EAED961A-CA1D-3EFF-66DA-E746C32772DF}"/>
          </ac:picMkLst>
        </pc:picChg>
        <pc:picChg chg="add">
          <ac:chgData name="Vreni Grossmann" userId="cd8a4001f1e76384" providerId="LiveId" clId="{AB945965-1FA3-4D73-9804-E8ABA625B09C}" dt="2024-06-09T13:11:19.640" v="112" actId="22"/>
          <ac:picMkLst>
            <pc:docMk/>
            <pc:sldMk cId="1549081201" sldId="314"/>
            <ac:picMk id="9" creationId="{7DD1B8F3-4971-68C2-4F73-040ABA43AB31}"/>
          </ac:picMkLst>
        </pc:picChg>
        <pc:picChg chg="del">
          <ac:chgData name="Vreni Grossmann" userId="cd8a4001f1e76384" providerId="LiveId" clId="{AB945965-1FA3-4D73-9804-E8ABA625B09C}" dt="2024-06-09T13:07:01.711" v="110" actId="478"/>
          <ac:picMkLst>
            <pc:docMk/>
            <pc:sldMk cId="1549081201" sldId="314"/>
            <ac:picMk id="10" creationId="{E6249002-2868-192E-19E9-8F44DA6FADD2}"/>
          </ac:picMkLst>
        </pc:picChg>
        <pc:picChg chg="add mod modCrop">
          <ac:chgData name="Vreni Grossmann" userId="cd8a4001f1e76384" providerId="LiveId" clId="{AB945965-1FA3-4D73-9804-E8ABA625B09C}" dt="2024-06-10T11:30:31.259" v="766" actId="14100"/>
          <ac:picMkLst>
            <pc:docMk/>
            <pc:sldMk cId="1549081201" sldId="314"/>
            <ac:picMk id="14" creationId="{D88F1FD8-A34E-75A4-D335-7647BEDF13EC}"/>
          </ac:picMkLst>
        </pc:picChg>
      </pc:sldChg>
      <pc:sldChg chg="del">
        <pc:chgData name="Vreni Grossmann" userId="cd8a4001f1e76384" providerId="LiveId" clId="{AB945965-1FA3-4D73-9804-E8ABA625B09C}" dt="2024-06-10T08:47:30.941" v="285" actId="2696"/>
        <pc:sldMkLst>
          <pc:docMk/>
          <pc:sldMk cId="2368072171" sldId="315"/>
        </pc:sldMkLst>
      </pc:sldChg>
      <pc:sldChg chg="del">
        <pc:chgData name="Vreni Grossmann" userId="cd8a4001f1e76384" providerId="LiveId" clId="{AB945965-1FA3-4D73-9804-E8ABA625B09C}" dt="2024-06-10T08:47:34.367" v="286" actId="2696"/>
        <pc:sldMkLst>
          <pc:docMk/>
          <pc:sldMk cId="3959127035" sldId="316"/>
        </pc:sldMkLst>
      </pc:sldChg>
      <pc:sldChg chg="del">
        <pc:chgData name="Vreni Grossmann" userId="cd8a4001f1e76384" providerId="LiveId" clId="{AB945965-1FA3-4D73-9804-E8ABA625B09C}" dt="2024-06-10T08:47:47.333" v="288" actId="2696"/>
        <pc:sldMkLst>
          <pc:docMk/>
          <pc:sldMk cId="1790247310" sldId="317"/>
        </pc:sldMkLst>
      </pc:sldChg>
      <pc:sldChg chg="addSp delSp modSp mod">
        <pc:chgData name="Vreni Grossmann" userId="cd8a4001f1e76384" providerId="LiveId" clId="{AB945965-1FA3-4D73-9804-E8ABA625B09C}" dt="2024-06-10T08:52:19.621" v="302" actId="732"/>
        <pc:sldMkLst>
          <pc:docMk/>
          <pc:sldMk cId="3800025295" sldId="318"/>
        </pc:sldMkLst>
        <pc:spChg chg="mod">
          <ac:chgData name="Vreni Grossmann" userId="cd8a4001f1e76384" providerId="LiveId" clId="{AB945965-1FA3-4D73-9804-E8ABA625B09C}" dt="2024-06-10T08:48:15.736" v="292" actId="20577"/>
          <ac:spMkLst>
            <pc:docMk/>
            <pc:sldMk cId="3800025295" sldId="318"/>
            <ac:spMk id="5" creationId="{3A2634B6-44F5-B24D-FC04-C877E3022C7C}"/>
          </ac:spMkLst>
        </pc:spChg>
        <pc:picChg chg="add mod modCrop">
          <ac:chgData name="Vreni Grossmann" userId="cd8a4001f1e76384" providerId="LiveId" clId="{AB945965-1FA3-4D73-9804-E8ABA625B09C}" dt="2024-06-10T08:52:19.621" v="302" actId="732"/>
          <ac:picMkLst>
            <pc:docMk/>
            <pc:sldMk cId="3800025295" sldId="318"/>
            <ac:picMk id="6" creationId="{760C25B9-F4DF-20C3-90A7-CEF47941EA59}"/>
          </ac:picMkLst>
        </pc:picChg>
        <pc:picChg chg="del">
          <ac:chgData name="Vreni Grossmann" userId="cd8a4001f1e76384" providerId="LiveId" clId="{AB945965-1FA3-4D73-9804-E8ABA625B09C}" dt="2024-06-10T08:48:19.654" v="293" actId="478"/>
          <ac:picMkLst>
            <pc:docMk/>
            <pc:sldMk cId="3800025295" sldId="318"/>
            <ac:picMk id="7" creationId="{4D210D95-5E0C-2D83-FB3B-A6FDFE28B07B}"/>
          </ac:picMkLst>
        </pc:picChg>
      </pc:sldChg>
      <pc:sldChg chg="addSp delSp modSp mod">
        <pc:chgData name="Vreni Grossmann" userId="cd8a4001f1e76384" providerId="LiveId" clId="{AB945965-1FA3-4D73-9804-E8ABA625B09C}" dt="2024-06-10T11:07:33.533" v="466" actId="1076"/>
        <pc:sldMkLst>
          <pc:docMk/>
          <pc:sldMk cId="228328994" sldId="319"/>
        </pc:sldMkLst>
        <pc:spChg chg="mod">
          <ac:chgData name="Vreni Grossmann" userId="cd8a4001f1e76384" providerId="LiveId" clId="{AB945965-1FA3-4D73-9804-E8ABA625B09C}" dt="2024-06-10T11:05:03.647" v="455" actId="20577"/>
          <ac:spMkLst>
            <pc:docMk/>
            <pc:sldMk cId="228328994" sldId="319"/>
            <ac:spMk id="3" creationId="{E1B681B3-3C38-1C5F-0CC6-6B2944BCA59F}"/>
          </ac:spMkLst>
        </pc:spChg>
        <pc:picChg chg="add mod">
          <ac:chgData name="Vreni Grossmann" userId="cd8a4001f1e76384" providerId="LiveId" clId="{AB945965-1FA3-4D73-9804-E8ABA625B09C}" dt="2024-06-10T11:05:53.824" v="459" actId="14100"/>
          <ac:picMkLst>
            <pc:docMk/>
            <pc:sldMk cId="228328994" sldId="319"/>
            <ac:picMk id="6" creationId="{303B1AAB-7BDA-C207-8450-36E95824BA5C}"/>
          </ac:picMkLst>
        </pc:picChg>
        <pc:picChg chg="add mod">
          <ac:chgData name="Vreni Grossmann" userId="cd8a4001f1e76384" providerId="LiveId" clId="{AB945965-1FA3-4D73-9804-E8ABA625B09C}" dt="2024-06-10T11:07:33.533" v="466" actId="1076"/>
          <ac:picMkLst>
            <pc:docMk/>
            <pc:sldMk cId="228328994" sldId="319"/>
            <ac:picMk id="8" creationId="{06F73F62-0844-A526-6329-8CE818D1314E}"/>
          </ac:picMkLst>
        </pc:picChg>
        <pc:picChg chg="add del">
          <ac:chgData name="Vreni Grossmann" userId="cd8a4001f1e76384" providerId="LiveId" clId="{AB945965-1FA3-4D73-9804-E8ABA625B09C}" dt="2024-06-10T11:04:43.405" v="416" actId="478"/>
          <ac:picMkLst>
            <pc:docMk/>
            <pc:sldMk cId="228328994" sldId="319"/>
            <ac:picMk id="16" creationId="{28ED1A7F-9B64-F113-9413-3A6A5BFE2928}"/>
          </ac:picMkLst>
        </pc:picChg>
        <pc:picChg chg="add del">
          <ac:chgData name="Vreni Grossmann" userId="cd8a4001f1e76384" providerId="LiveId" clId="{AB945965-1FA3-4D73-9804-E8ABA625B09C}" dt="2024-06-10T11:04:44.579" v="417" actId="478"/>
          <ac:picMkLst>
            <pc:docMk/>
            <pc:sldMk cId="228328994" sldId="319"/>
            <ac:picMk id="18" creationId="{3B1DAA21-C464-6CB9-DB61-692B72EA9736}"/>
          </ac:picMkLst>
        </pc:picChg>
      </pc:sldChg>
      <pc:sldChg chg="addSp delSp modSp mod">
        <pc:chgData name="Vreni Grossmann" userId="cd8a4001f1e76384" providerId="LiveId" clId="{AB945965-1FA3-4D73-9804-E8ABA625B09C}" dt="2024-06-10T11:41:09.252" v="790" actId="20577"/>
        <pc:sldMkLst>
          <pc:docMk/>
          <pc:sldMk cId="573529068" sldId="320"/>
        </pc:sldMkLst>
        <pc:spChg chg="del mod">
          <ac:chgData name="Vreni Grossmann" userId="cd8a4001f1e76384" providerId="LiveId" clId="{AB945965-1FA3-4D73-9804-E8ABA625B09C}" dt="2024-06-10T11:13:53.092" v="613" actId="478"/>
          <ac:spMkLst>
            <pc:docMk/>
            <pc:sldMk cId="573529068" sldId="320"/>
            <ac:spMk id="3" creationId="{1A777054-F46B-4985-1B00-E4A8714758DA}"/>
          </ac:spMkLst>
        </pc:spChg>
        <pc:spChg chg="add del mod">
          <ac:chgData name="Vreni Grossmann" userId="cd8a4001f1e76384" providerId="LiveId" clId="{AB945965-1FA3-4D73-9804-E8ABA625B09C}" dt="2024-06-10T11:14:53.181" v="617" actId="478"/>
          <ac:spMkLst>
            <pc:docMk/>
            <pc:sldMk cId="573529068" sldId="320"/>
            <ac:spMk id="6" creationId="{51295597-84BE-2880-ECCF-A51492AE925B}"/>
          </ac:spMkLst>
        </pc:spChg>
        <pc:spChg chg="add mod">
          <ac:chgData name="Vreni Grossmann" userId="cd8a4001f1e76384" providerId="LiveId" clId="{AB945965-1FA3-4D73-9804-E8ABA625B09C}" dt="2024-06-10T11:41:09.252" v="790" actId="20577"/>
          <ac:spMkLst>
            <pc:docMk/>
            <pc:sldMk cId="573529068" sldId="320"/>
            <ac:spMk id="8" creationId="{2CEBBFEA-E1DE-2AD7-03E4-7241A84A4BCA}"/>
          </ac:spMkLst>
        </pc:spChg>
      </pc:sldChg>
      <pc:sldChg chg="modSp mod">
        <pc:chgData name="Vreni Grossmann" userId="cd8a4001f1e76384" providerId="LiveId" clId="{AB945965-1FA3-4D73-9804-E8ABA625B09C}" dt="2024-06-10T11:18:57.225" v="744" actId="122"/>
        <pc:sldMkLst>
          <pc:docMk/>
          <pc:sldMk cId="1321122783" sldId="321"/>
        </pc:sldMkLst>
        <pc:spChg chg="mod">
          <ac:chgData name="Vreni Grossmann" userId="cd8a4001f1e76384" providerId="LiveId" clId="{AB945965-1FA3-4D73-9804-E8ABA625B09C}" dt="2024-06-10T11:18:57.225" v="744" actId="122"/>
          <ac:spMkLst>
            <pc:docMk/>
            <pc:sldMk cId="1321122783" sldId="321"/>
            <ac:spMk id="3" creationId="{17FCE843-2F89-6A20-0CEA-795A25C761F4}"/>
          </ac:spMkLst>
        </pc:spChg>
      </pc:sldChg>
      <pc:sldChg chg="addSp delSp modSp del mod">
        <pc:chgData name="Vreni Grossmann" userId="cd8a4001f1e76384" providerId="LiveId" clId="{AB945965-1FA3-4D73-9804-E8ABA625B09C}" dt="2024-06-10T08:34:21.079" v="210" actId="2696"/>
        <pc:sldMkLst>
          <pc:docMk/>
          <pc:sldMk cId="752307501" sldId="322"/>
        </pc:sldMkLst>
        <pc:spChg chg="add del">
          <ac:chgData name="Vreni Grossmann" userId="cd8a4001f1e76384" providerId="LiveId" clId="{AB945965-1FA3-4D73-9804-E8ABA625B09C}" dt="2024-06-10T08:29:09.746" v="198" actId="478"/>
          <ac:spMkLst>
            <pc:docMk/>
            <pc:sldMk cId="752307501" sldId="322"/>
            <ac:spMk id="6" creationId="{47A26C92-B2E6-4FD8-D6A8-D21060DBC6F1}"/>
          </ac:spMkLst>
        </pc:spChg>
        <pc:spChg chg="mod">
          <ac:chgData name="Vreni Grossmann" userId="cd8a4001f1e76384" providerId="LiveId" clId="{AB945965-1FA3-4D73-9804-E8ABA625B09C}" dt="2024-06-10T08:23:01.754" v="191" actId="1076"/>
          <ac:spMkLst>
            <pc:docMk/>
            <pc:sldMk cId="752307501" sldId="322"/>
            <ac:spMk id="8" creationId="{14351BEE-9882-5D96-A1AC-3144C9267DFC}"/>
          </ac:spMkLst>
        </pc:spChg>
        <pc:picChg chg="del mod modCrop">
          <ac:chgData name="Vreni Grossmann" userId="cd8a4001f1e76384" providerId="LiveId" clId="{AB945965-1FA3-4D73-9804-E8ABA625B09C}" dt="2024-06-10T08:34:02.641" v="208" actId="478"/>
          <ac:picMkLst>
            <pc:docMk/>
            <pc:sldMk cId="752307501" sldId="322"/>
            <ac:picMk id="12" creationId="{03783A32-1A72-D154-E632-A331ECE49524}"/>
          </ac:picMkLst>
        </pc:picChg>
      </pc:sldChg>
      <pc:sldChg chg="addSp delSp modSp mod">
        <pc:chgData name="Vreni Grossmann" userId="cd8a4001f1e76384" providerId="LiveId" clId="{AB945965-1FA3-4D73-9804-E8ABA625B09C}" dt="2024-06-10T08:41:53.700" v="225" actId="1076"/>
        <pc:sldMkLst>
          <pc:docMk/>
          <pc:sldMk cId="3103133816" sldId="323"/>
        </pc:sldMkLst>
        <pc:picChg chg="add del mod">
          <ac:chgData name="Vreni Grossmann" userId="cd8a4001f1e76384" providerId="LiveId" clId="{AB945965-1FA3-4D73-9804-E8ABA625B09C}" dt="2024-06-10T08:34:15.424" v="209" actId="478"/>
          <ac:picMkLst>
            <pc:docMk/>
            <pc:sldMk cId="3103133816" sldId="323"/>
            <ac:picMk id="6" creationId="{783AE207-2137-C227-2F0E-D456D33D27A2}"/>
          </ac:picMkLst>
        </pc:picChg>
        <pc:picChg chg="add del mod">
          <ac:chgData name="Vreni Grossmann" userId="cd8a4001f1e76384" providerId="LiveId" clId="{AB945965-1FA3-4D73-9804-E8ABA625B09C}" dt="2024-06-10T08:36:24.792" v="217" actId="478"/>
          <ac:picMkLst>
            <pc:docMk/>
            <pc:sldMk cId="3103133816" sldId="323"/>
            <ac:picMk id="9" creationId="{5CEA2826-CDDC-7975-1879-426CF02BFCC3}"/>
          </ac:picMkLst>
        </pc:picChg>
        <pc:picChg chg="add mod">
          <ac:chgData name="Vreni Grossmann" userId="cd8a4001f1e76384" providerId="LiveId" clId="{AB945965-1FA3-4D73-9804-E8ABA625B09C}" dt="2024-06-10T08:41:53.700" v="225" actId="1076"/>
          <ac:picMkLst>
            <pc:docMk/>
            <pc:sldMk cId="3103133816" sldId="323"/>
            <ac:picMk id="11" creationId="{B9DDA6D5-E875-8E35-78F8-FCB8A9B75EF8}"/>
          </ac:picMkLst>
        </pc:picChg>
        <pc:picChg chg="del">
          <ac:chgData name="Vreni Grossmann" userId="cd8a4001f1e76384" providerId="LiveId" clId="{AB945965-1FA3-4D73-9804-E8ABA625B09C}" dt="2024-06-10T08:16:39.504" v="184" actId="478"/>
          <ac:picMkLst>
            <pc:docMk/>
            <pc:sldMk cId="3103133816" sldId="323"/>
            <ac:picMk id="12" creationId="{03783A32-1A72-D154-E632-A331ECE49524}"/>
          </ac:picMkLst>
        </pc:picChg>
      </pc:sldChg>
      <pc:sldChg chg="del">
        <pc:chgData name="Vreni Grossmann" userId="cd8a4001f1e76384" providerId="LiveId" clId="{AB945965-1FA3-4D73-9804-E8ABA625B09C}" dt="2024-06-10T08:47:41.336" v="287" actId="2696"/>
        <pc:sldMkLst>
          <pc:docMk/>
          <pc:sldMk cId="820203939" sldId="324"/>
        </pc:sldMkLst>
      </pc:sldChg>
      <pc:sldChg chg="addSp delSp modSp add mod">
        <pc:chgData name="Vreni Grossmann" userId="cd8a4001f1e76384" providerId="LiveId" clId="{AB945965-1FA3-4D73-9804-E8ABA625B09C}" dt="2024-06-10T11:29:24.859" v="758" actId="14100"/>
        <pc:sldMkLst>
          <pc:docMk/>
          <pc:sldMk cId="3458198030" sldId="325"/>
        </pc:sldMkLst>
        <pc:spChg chg="mod">
          <ac:chgData name="Vreni Grossmann" userId="cd8a4001f1e76384" providerId="LiveId" clId="{AB945965-1FA3-4D73-9804-E8ABA625B09C}" dt="2024-06-09T13:06:46.046" v="109" actId="20577"/>
          <ac:spMkLst>
            <pc:docMk/>
            <pc:sldMk cId="3458198030" sldId="325"/>
            <ac:spMk id="8" creationId="{029404B7-61B6-FA45-4063-48B1CE3C30EE}"/>
          </ac:spMkLst>
        </pc:spChg>
        <pc:picChg chg="add mod modCrop">
          <ac:chgData name="Vreni Grossmann" userId="cd8a4001f1e76384" providerId="LiveId" clId="{AB945965-1FA3-4D73-9804-E8ABA625B09C}" dt="2024-06-10T11:29:24.859" v="758" actId="14100"/>
          <ac:picMkLst>
            <pc:docMk/>
            <pc:sldMk cId="3458198030" sldId="325"/>
            <ac:picMk id="6" creationId="{2802CC15-0869-026E-D969-70AEC30550BC}"/>
          </ac:picMkLst>
        </pc:picChg>
        <pc:picChg chg="del">
          <ac:chgData name="Vreni Grossmann" userId="cd8a4001f1e76384" providerId="LiveId" clId="{AB945965-1FA3-4D73-9804-E8ABA625B09C}" dt="2024-06-09T13:17:40.596" v="126" actId="478"/>
          <ac:picMkLst>
            <pc:docMk/>
            <pc:sldMk cId="3458198030" sldId="325"/>
            <ac:picMk id="10" creationId="{E6249002-2868-192E-19E9-8F44DA6FADD2}"/>
          </ac:picMkLst>
        </pc:picChg>
      </pc:sldChg>
      <pc:sldChg chg="add">
        <pc:chgData name="Vreni Grossmann" userId="cd8a4001f1e76384" providerId="LiveId" clId="{AB945965-1FA3-4D73-9804-E8ABA625B09C}" dt="2024-06-10T11:57:09.571" v="791" actId="2890"/>
        <pc:sldMkLst>
          <pc:docMk/>
          <pc:sldMk cId="2700549218" sldId="326"/>
        </pc:sldMkLst>
      </pc:sldChg>
    </pc:docChg>
  </pc:docChgLst>
  <pc:docChgLst>
    <pc:chgData name="Vreni Grossmann" userId="cd8a4001f1e76384" providerId="LiveId" clId="{F87E3E2F-6EFE-4EEB-A467-2401B1F0E2D9}"/>
    <pc:docChg chg="addSld delSld">
      <pc:chgData name="Vreni Grossmann" userId="cd8a4001f1e76384" providerId="LiveId" clId="{F87E3E2F-6EFE-4EEB-A467-2401B1F0E2D9}" dt="2024-06-10T12:20:55.182" v="1" actId="2696"/>
      <pc:docMkLst>
        <pc:docMk/>
      </pc:docMkLst>
      <pc:sldChg chg="new del">
        <pc:chgData name="Vreni Grossmann" userId="cd8a4001f1e76384" providerId="LiveId" clId="{F87E3E2F-6EFE-4EEB-A467-2401B1F0E2D9}" dt="2024-06-10T12:20:55.182" v="1" actId="2696"/>
        <pc:sldMkLst>
          <pc:docMk/>
          <pc:sldMk cId="229814264" sldId="32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2FA763D7-3C49-B91B-4FFE-08367011EC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/>
              <a:t>Gemeindevrband für die Erhaltung der Waälder in der Region Oberland-Ost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73F4D0F-82C5-2CCC-B8BA-3DFA3252DF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EFA77-D8D9-447C-8BF2-7CCF2713AC9F}" type="datetimeFigureOut">
              <a:rPr lang="de-DE" smtClean="0"/>
              <a:t>10.06.2024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402A720-BA88-FC61-6BBB-61FD44F347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1251B3E-43C9-5F12-E425-E42F50F844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8D84D-6939-4F39-AFD9-778148A696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148602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/>
              <a:t>Gemeindevrband für die Erhaltung der Waälder in der Region Oberland-Ost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7046F-B036-4C89-AAD3-A7D878E99D01}" type="datetimeFigureOut">
              <a:rPr lang="de-DE" smtClean="0"/>
              <a:t>10.06.2024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215D2A-2FF7-442E-A4B2-1E2C2ED84D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625995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BCCF8-F17C-4DC5-A84E-7EB52B0C236C}" type="datetime1">
              <a:rPr lang="de-CH" smtClean="0"/>
              <a:t>10.06.2024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86522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389-49D3-4B27-B9FC-E4E8D0975DDA}" type="datetime1">
              <a:rPr lang="de-CH" smtClean="0"/>
              <a:t>10.06.2024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71003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CECD-3C3D-4188-9B73-412E33DB2BE3}" type="datetime1">
              <a:rPr lang="de-CH" smtClean="0"/>
              <a:t>10.06.2024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1488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1A27B-8914-4473-9566-F5D3AE04AF31}" type="datetime1">
              <a:rPr lang="de-CH" smtClean="0"/>
              <a:t>10.06.2024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99864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2F070-8BB9-4FC3-9275-EFDB6F6BDAC7}" type="datetime1">
              <a:rPr lang="de-CH" smtClean="0"/>
              <a:t>10.06.2024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22227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0D7F-DF71-43E2-B00A-54100A0064F3}" type="datetime1">
              <a:rPr lang="de-CH" smtClean="0"/>
              <a:t>10.06.2024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6411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12619-90FD-410A-B8E6-D4F7DD42E74A}" type="datetime1">
              <a:rPr lang="de-CH" smtClean="0"/>
              <a:t>10.06.2024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70187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BC38-DCC9-4BDF-BF78-7736E31CC139}" type="datetime1">
              <a:rPr lang="de-CH" smtClean="0"/>
              <a:t>10.06.2024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94028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9929A-182C-463A-B4EA-C038D56C9C90}" type="datetime1">
              <a:rPr lang="de-CH" smtClean="0"/>
              <a:t>10.06.2024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59429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93CD-40BA-407D-AE56-8F8B3AC343B2}" type="datetime1">
              <a:rPr lang="de-CH" smtClean="0"/>
              <a:t>10.06.2024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6207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76BDD-95A1-435B-B125-D50FD58126D7}" type="datetime1">
              <a:rPr lang="de-CH" smtClean="0"/>
              <a:t>10.06.2024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82920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FC2A8-5E23-4E42-ABCA-F29F567C9EB4}" type="datetime1">
              <a:rPr lang="de-CH" smtClean="0"/>
              <a:t>10.06.2024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7D10B-EA42-4BEC-83CE-897F24301A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235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838200" y="2429237"/>
            <a:ext cx="10515600" cy="3524042"/>
          </a:xfr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de-CH" sz="4400" b="1" dirty="0"/>
              <a:t>Herzlich willkommen!</a:t>
            </a:r>
          </a:p>
          <a:p>
            <a:pPr marL="0" indent="0" algn="ctr">
              <a:buNone/>
            </a:pPr>
            <a:endParaRPr lang="de-CH" sz="4400" b="1" dirty="0"/>
          </a:p>
          <a:p>
            <a:pPr marL="0" indent="0" algn="ctr">
              <a:buNone/>
            </a:pPr>
            <a:r>
              <a:rPr lang="de-CH" sz="4400" b="1" dirty="0"/>
              <a:t>Präsentation Leo Glaser/Jolanda Brunner</a:t>
            </a:r>
          </a:p>
          <a:p>
            <a:pPr marL="0" indent="0" algn="ctr">
              <a:buNone/>
            </a:pPr>
            <a:r>
              <a:rPr lang="de-CH" sz="4400" b="1" dirty="0"/>
              <a:t>Thema: Instrumente für eine Förderung der Wald- und Holznutzung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</a:t>
            </a:fld>
            <a:endParaRPr lang="de-CH"/>
          </a:p>
        </p:txBody>
      </p:sp>
      <p:sp>
        <p:nvSpPr>
          <p:cNvPr id="11" name="Titel 3">
            <a:extLst>
              <a:ext uri="{FF2B5EF4-FFF2-40B4-BE49-F238E27FC236}">
                <a16:creationId xmlns:a16="http://schemas.microsoft.com/office/drawing/2014/main" id="{281AECA6-85D4-B960-E7BA-9A9C2095B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8998F2D1-1424-6DE8-A6C5-FFBFA97193C0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77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838200" y="2429237"/>
            <a:ext cx="10515600" cy="3395801"/>
          </a:xfr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de-CH" sz="4400" b="1" dirty="0">
                <a:cs typeface="Arial" panose="020B0604020202020204" pitchFamily="34" charset="0"/>
              </a:rPr>
              <a:t>38. Delegiertenversammlung</a:t>
            </a:r>
            <a:br>
              <a:rPr lang="de-CH" sz="4400" b="1" dirty="0">
                <a:cs typeface="Arial" panose="020B0604020202020204" pitchFamily="34" charset="0"/>
              </a:rPr>
            </a:br>
            <a:endParaRPr lang="de-CH" sz="4400" b="1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de-CH" sz="4400" b="1" dirty="0">
                <a:cs typeface="Arial" panose="020B0604020202020204" pitchFamily="34" charset="0"/>
              </a:rPr>
              <a:t>Freitag, 21. Juni 2024, 16:00 Uhr</a:t>
            </a:r>
            <a:br>
              <a:rPr lang="de-CH" sz="4400" b="1" dirty="0">
                <a:cs typeface="Arial" panose="020B0604020202020204" pitchFamily="34" charset="0"/>
              </a:rPr>
            </a:br>
            <a:endParaRPr lang="de-CH" sz="4400" b="1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de-CH" sz="4400" b="1" dirty="0" err="1">
                <a:cs typeface="Arial" panose="020B0604020202020204" pitchFamily="34" charset="0"/>
              </a:rPr>
              <a:t>Rugenbräu</a:t>
            </a:r>
            <a:r>
              <a:rPr lang="de-CH" sz="4400" b="1" dirty="0">
                <a:cs typeface="Arial" panose="020B0604020202020204" pitchFamily="34" charset="0"/>
              </a:rPr>
              <a:t> AG, Matten</a:t>
            </a:r>
            <a:endParaRPr lang="de-CH" sz="4400" b="1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2</a:t>
            </a:fld>
            <a:endParaRPr lang="de-CH"/>
          </a:p>
        </p:txBody>
      </p:sp>
      <p:sp>
        <p:nvSpPr>
          <p:cNvPr id="11" name="Titel 3">
            <a:extLst>
              <a:ext uri="{FF2B5EF4-FFF2-40B4-BE49-F238E27FC236}">
                <a16:creationId xmlns:a16="http://schemas.microsoft.com/office/drawing/2014/main" id="{281AECA6-85D4-B960-E7BA-9A9C2095B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8998F2D1-1424-6DE8-A6C5-FFBFA97193C0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549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3</a:t>
            </a:fld>
            <a:endParaRPr lang="de-CH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969317"/>
            <a:ext cx="716933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3200" b="1" dirty="0">
                <a:cs typeface="Arial" panose="020B0604020202020204" pitchFamily="34" charset="0"/>
              </a:rPr>
              <a:t>Traktanden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400" b="1" dirty="0">
              <a:cs typeface="Arial" panose="020B0604020202020204" pitchFamily="34" charset="0"/>
            </a:endParaRPr>
          </a:p>
          <a:p>
            <a:pPr marL="342905" indent="-34290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AutoNum type="arabicPeriod"/>
            </a:pPr>
            <a:r>
              <a:rPr lang="de-DE" sz="2000" b="1" dirty="0" err="1">
                <a:cs typeface="Arial" panose="020B0604020202020204" pitchFamily="34" charset="0"/>
              </a:rPr>
              <a:t>Begrüssung</a:t>
            </a:r>
            <a:r>
              <a:rPr lang="de-DE" sz="2000" b="1" dirty="0">
                <a:cs typeface="Arial" panose="020B0604020202020204" pitchFamily="34" charset="0"/>
              </a:rPr>
              <a:t>, Wahl der Stimmenzähler</a:t>
            </a:r>
          </a:p>
          <a:p>
            <a:pPr marL="342905" indent="-34290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AutoNum type="arabicPeriod" startAt="2"/>
              <a:tabLst>
                <a:tab pos="352429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Protokoll der DV vom 9. Juni 2023</a:t>
            </a:r>
          </a:p>
          <a:p>
            <a:pPr marL="342905" indent="-34290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AutoNum type="arabicPeriod" startAt="3"/>
              <a:tabLst>
                <a:tab pos="352429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Kurze Orientierung über die Tätigkeiten 2023</a:t>
            </a:r>
          </a:p>
          <a:p>
            <a:pPr marL="342905" indent="-34290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AutoNum type="arabicPeriod" startAt="4"/>
              <a:tabLst>
                <a:tab pos="352429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Rechnung 2023 / Nachkredite</a:t>
            </a:r>
          </a:p>
          <a:p>
            <a:pPr marL="342905" indent="-34290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AutoNum type="arabicPeriod" startAt="5"/>
              <a:tabLst>
                <a:tab pos="352429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Anstellung Stephan Buchmann</a:t>
            </a:r>
          </a:p>
          <a:p>
            <a:pPr marL="342905" indent="-34290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AutoNum type="arabicPeriod" startAt="5"/>
              <a:tabLst>
                <a:tab pos="352429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Arbeitsprogramm / Verbandsbeiträge / Budget 2025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	a. Arbeitsprogramm 2025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	b. Verbandsbeiträge 2025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tabLst>
                <a:tab pos="449263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	c. Budget 2025 / Budgetbericht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tabLst>
                <a:tab pos="352429" algn="l"/>
              </a:tabLst>
            </a:pPr>
            <a:endParaRPr lang="de-DE" sz="2000" b="1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tabLst>
                <a:tab pos="352429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	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21750BD7-6888-2074-B806-82393E93932B}"/>
              </a:ext>
            </a:extLst>
          </p:cNvPr>
          <p:cNvSpPr txBox="1">
            <a:spLocks/>
          </p:cNvSpPr>
          <p:nvPr/>
        </p:nvSpPr>
        <p:spPr>
          <a:xfrm>
            <a:off x="6853647" y="2438676"/>
            <a:ext cx="4968240" cy="22467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b="1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7.	Finanzplan 2024 – 2029</a:t>
            </a:r>
            <a:br>
              <a:rPr lang="de-DE" sz="2000" b="1" dirty="0">
                <a:cs typeface="Arial" panose="020B0604020202020204" pitchFamily="34" charset="0"/>
              </a:rPr>
            </a:br>
            <a:r>
              <a:rPr lang="de-DE" sz="2000" b="1" dirty="0">
                <a:cs typeface="Arial" panose="020B0604020202020204" pitchFamily="34" charset="0"/>
              </a:rPr>
              <a:t>8.	Verschiedenes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	- Mitteilungen aus der Waldabteilung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	   Alpen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	- Plenum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49263" algn="l"/>
              </a:tabLst>
            </a:pPr>
            <a:r>
              <a:rPr lang="de-DE" sz="2000" b="1" dirty="0">
                <a:cs typeface="Arial" panose="020B0604020202020204" pitchFamily="34" charset="0"/>
              </a:rPr>
              <a:t>	</a:t>
            </a:r>
          </a:p>
        </p:txBody>
      </p:sp>
      <p:sp>
        <p:nvSpPr>
          <p:cNvPr id="12" name="Titel 3">
            <a:extLst>
              <a:ext uri="{FF2B5EF4-FFF2-40B4-BE49-F238E27FC236}">
                <a16:creationId xmlns:a16="http://schemas.microsoft.com/office/drawing/2014/main" id="{5F1C5376-9A17-7994-A8F6-F9D63172E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79B41768-488E-4B11-61F7-AF9D82F7B3ED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825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20DCE7-433D-4F6C-A482-B599E0A35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4</a:t>
            </a:fld>
            <a:endParaRPr lang="de-CH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19E61A96-E99E-CAF4-99AF-D54EEDACD5FC}"/>
              </a:ext>
            </a:extLst>
          </p:cNvPr>
          <p:cNvSpPr txBox="1">
            <a:spLocks/>
          </p:cNvSpPr>
          <p:nvPr/>
        </p:nvSpPr>
        <p:spPr>
          <a:xfrm>
            <a:off x="3429000" y="3429000"/>
            <a:ext cx="5334000" cy="14219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4995" indent="-534995" algn="ctr" defTabSz="1254140">
              <a:buNone/>
            </a:pPr>
            <a:r>
              <a:rPr lang="de-CH" sz="3200" b="1" dirty="0">
                <a:cs typeface="Arial" panose="020B0604020202020204" pitchFamily="34" charset="0"/>
              </a:rPr>
              <a:t>2.	Protokoll der DV vom</a:t>
            </a:r>
            <a:br>
              <a:rPr lang="de-CH" sz="3200" b="1" dirty="0">
                <a:cs typeface="Arial" panose="020B0604020202020204" pitchFamily="34" charset="0"/>
              </a:rPr>
            </a:br>
            <a:r>
              <a:rPr lang="de-CH" sz="3200" b="1" dirty="0">
                <a:cs typeface="Arial" panose="020B0604020202020204" pitchFamily="34" charset="0"/>
              </a:rPr>
              <a:t> </a:t>
            </a:r>
            <a:br>
              <a:rPr lang="de-CH" sz="3200" b="1" dirty="0">
                <a:cs typeface="Arial" panose="020B0604020202020204" pitchFamily="34" charset="0"/>
              </a:rPr>
            </a:br>
            <a:r>
              <a:rPr lang="de-CH" sz="3200" b="1" dirty="0">
                <a:cs typeface="Arial" panose="020B0604020202020204" pitchFamily="34" charset="0"/>
              </a:rPr>
              <a:t>9. Juni 2023</a:t>
            </a:r>
          </a:p>
        </p:txBody>
      </p:sp>
      <p:sp>
        <p:nvSpPr>
          <p:cNvPr id="10" name="Titel 3">
            <a:extLst>
              <a:ext uri="{FF2B5EF4-FFF2-40B4-BE49-F238E27FC236}">
                <a16:creationId xmlns:a16="http://schemas.microsoft.com/office/drawing/2014/main" id="{96C4920A-7985-9098-82C3-DAED54B8865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CH" sz="4000" b="1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  <a:endParaRPr lang="de-CH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1DB65885-02C3-37E1-0B25-654E5EFEDBC3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226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5</a:t>
            </a:fld>
            <a:endParaRPr lang="de-CH"/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7A27828A-3D7D-E2AC-75CA-D93CBF4CA90B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4">
            <a:extLst>
              <a:ext uri="{FF2B5EF4-FFF2-40B4-BE49-F238E27FC236}">
                <a16:creationId xmlns:a16="http://schemas.microsoft.com/office/drawing/2014/main" id="{F504CFAB-F032-BD9D-F149-13B0EB6A601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38198" y="1625602"/>
            <a:ext cx="9725026" cy="5191122"/>
            <a:chOff x="817" y="1247"/>
            <a:chExt cx="6126" cy="3270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2429C344-5B61-4DEA-2E2A-328DB76D534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17" y="1247"/>
              <a:ext cx="6046" cy="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91AA8B3-7430-AE34-56FB-93F1F89D3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" y="1319"/>
              <a:ext cx="335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32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3.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27796F4-E61D-294C-D376-20DD574A5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1319"/>
              <a:ext cx="4137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32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Orientierung über die Tätigkeiten 2023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660921BB-2A7C-5AC6-927F-B20B125A1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1675"/>
              <a:ext cx="2103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Seilkranförderung       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3A167E90-76EB-E309-6E3B-A376BFFA6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1" y="1697"/>
              <a:ext cx="979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11‘200</a:t>
              </a: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m1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851D3292-E39D-DDB4-EC41-CE80CB55E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1944"/>
              <a:ext cx="2513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Waldbauprojekte                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BB0C1556-EB76-4D9F-952D-98828E7C68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6" y="1940"/>
              <a:ext cx="796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36,38</a:t>
              </a: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ha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4551AE9A-3853-C4A4-E0EC-7CAAAB16F1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2212"/>
              <a:ext cx="1000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Fusswege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93B0A2F6-3F9A-E4D0-52F9-01C3B97AF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9" y="2212"/>
              <a:ext cx="1329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OSW               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55C808F6-7519-871A-6D0A-38956D2D6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2" y="2212"/>
              <a:ext cx="93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6 Projekte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6DE53250-5D83-0C0B-72F1-78969AB9C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2481"/>
              <a:ext cx="1682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Gerinneeinhänge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06F21F3E-5C9A-803B-D819-4F6CFDDC8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2" y="2446"/>
              <a:ext cx="93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8 </a:t>
              </a: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Projekte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EA2A95DD-9183-C2F3-08DE-1B62D473A1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2750"/>
              <a:ext cx="1303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Wiederherstl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69A50B9B-DA40-F033-2EA2-37A07F9C2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2750"/>
              <a:ext cx="1300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. Waldstr.      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F6DF6367-EE5D-29D0-72E2-CB233E2624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6" y="2727"/>
              <a:ext cx="200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4</a:t>
              </a: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Projekte,   </a:t>
              </a: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1‘400 </a:t>
              </a: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m1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5983CA98-F30F-2E7C-C53D-0DEF381B8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3019"/>
              <a:ext cx="1283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Pflanzungen 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FE9CA4DB-F166-C670-1BB7-BE0CE4AEF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1" y="3019"/>
              <a:ext cx="82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5</a:t>
              </a: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Projekt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44D073E5-AC16-3D89-F232-A15A53E5F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3288"/>
              <a:ext cx="1727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Ueberwachungen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AF1F77ED-7CF6-0B65-3565-88E249F6D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2" y="3288"/>
              <a:ext cx="93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5 </a:t>
              </a: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Projekte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7690DC4A-284E-F84C-C189-2AB10B5AFD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3557"/>
              <a:ext cx="2375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Beiträge an IMIS               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8E63CDD3-F58E-2DDB-0A5A-20FEA3997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5" y="3545"/>
              <a:ext cx="93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7</a:t>
              </a: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Projekte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57ED807D-8D55-E22F-3658-2B5C962EC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3826"/>
              <a:ext cx="2421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Restkostenübernahme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Förderung Holzversorgung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C52AE5F7-8DA3-64D7-E376-D8D56B578F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0" y="3800"/>
              <a:ext cx="1133" cy="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10</a:t>
              </a:r>
              <a:r>
                <a:rPr kumimoji="0" lang="de-DE" altLang="de-DE" sz="2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Projekte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altLang="de-DE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32 Projekte</a:t>
              </a:r>
              <a:endParaRPr kumimoji="0" lang="de-DE" altLang="de-DE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859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C91A7A-B0FA-99FB-1335-AD04F4150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436C2B9-C6F6-3872-B9F0-FA27D12DD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6</a:t>
            </a:fld>
            <a:endParaRPr lang="de-CH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9AD494-F51B-BEAB-64B4-095ACBC4BD03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029404B7-61B6-FA45-4063-48B1CE3C30E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92725" y="1739635"/>
            <a:ext cx="10728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4.1 Begründung	Nachkredite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AED961A-CA1D-3EFF-66DA-E746C3277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325" y="2986087"/>
            <a:ext cx="133350" cy="88582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DD1B8F3-4971-68C2-4F73-040ABA43A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325" y="2986087"/>
            <a:ext cx="133350" cy="885825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D88F1FD8-A34E-75A4-D335-7647BEDF13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2" t="-1865" r="319" b="22255"/>
          <a:stretch/>
        </p:blipFill>
        <p:spPr>
          <a:xfrm>
            <a:off x="1742091" y="2238703"/>
            <a:ext cx="9814034" cy="398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81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C91A7A-B0FA-99FB-1335-AD04F4150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436C2B9-C6F6-3872-B9F0-FA27D12DD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7</a:t>
            </a:fld>
            <a:endParaRPr lang="de-CH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9AD494-F51B-BEAB-64B4-095ACBC4BD03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029404B7-61B6-FA45-4063-48B1CE3C30E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92725" y="1739635"/>
            <a:ext cx="10728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4.2 Begründung	Nachkredite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802CC15-0869-026E-D969-70AEC30550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1" r="882" b="46625"/>
          <a:stretch/>
        </p:blipFill>
        <p:spPr>
          <a:xfrm>
            <a:off x="1610711" y="2668733"/>
            <a:ext cx="9656380" cy="289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198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2" y="373176"/>
            <a:ext cx="10515600" cy="1245926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8</a:t>
            </a:fld>
            <a:endParaRPr lang="de-CH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33697" y="27892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69348020-81AD-43FE-17B9-6FF3BD95D025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>
            <a:extLst>
              <a:ext uri="{FF2B5EF4-FFF2-40B4-BE49-F238E27FC236}">
                <a16:creationId xmlns:a16="http://schemas.microsoft.com/office/drawing/2014/main" id="{88EF5D47-B8B1-B1FB-77D5-1BB8F1A3E316}"/>
              </a:ext>
            </a:extLst>
          </p:cNvPr>
          <p:cNvSpPr txBox="1"/>
          <p:nvPr/>
        </p:nvSpPr>
        <p:spPr>
          <a:xfrm>
            <a:off x="1165081" y="1763343"/>
            <a:ext cx="6251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4.3 Rechnung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0474565-AEA5-BA9C-1489-00B3DCE705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7" t="2551" r="4647"/>
          <a:stretch/>
        </p:blipFill>
        <p:spPr>
          <a:xfrm>
            <a:off x="1883979" y="2348118"/>
            <a:ext cx="8040414" cy="437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43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9</a:t>
            </a:fld>
            <a:endParaRPr lang="de-CH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33697" y="27892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AD617F1-098C-099C-0881-5F1531A012C3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>
            <a:extLst>
              <a:ext uri="{FF2B5EF4-FFF2-40B4-BE49-F238E27FC236}">
                <a16:creationId xmlns:a16="http://schemas.microsoft.com/office/drawing/2014/main" id="{0DBFC845-FA7A-B66A-9C76-10266686A7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20"/>
          <a:stretch/>
        </p:blipFill>
        <p:spPr>
          <a:xfrm>
            <a:off x="1347294" y="1797093"/>
            <a:ext cx="7347389" cy="503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551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10</a:t>
            </a:fld>
            <a:endParaRPr lang="de-CH" dirty="0"/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EEE831FE-1CEB-41EE-ABBA-A0174B3BDF12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33697" y="27892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B66FAA0-A64D-5111-73D2-BFAFA0FBC8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" t="-1051" r="4935" b="2698"/>
          <a:stretch/>
        </p:blipFill>
        <p:spPr>
          <a:xfrm>
            <a:off x="1300655" y="1743891"/>
            <a:ext cx="7606862" cy="497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412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11</a:t>
            </a:fld>
            <a:endParaRPr lang="de-CH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314008" y="1830584"/>
            <a:ext cx="3563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Bestätigungsbericht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33697" y="27892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91E54B2-E949-7804-B7C4-6CF45A601656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>
            <a:extLst>
              <a:ext uri="{FF2B5EF4-FFF2-40B4-BE49-F238E27FC236}">
                <a16:creationId xmlns:a16="http://schemas.microsoft.com/office/drawing/2014/main" id="{B9DDA6D5-E875-8E35-78F8-FCB8A9B75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438" y="2360513"/>
            <a:ext cx="9853121" cy="449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133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12</a:t>
            </a:fld>
            <a:endParaRPr lang="de-CH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2" y="1770983"/>
            <a:ext cx="111208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CH" sz="3200" b="1" dirty="0">
                <a:cs typeface="Arial" panose="020B0604020202020204" pitchFamily="34" charset="0"/>
              </a:rPr>
              <a:t>5. Anstellung Stephan Buchmann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534988" algn="l"/>
              </a:tabLst>
            </a:pPr>
            <a:r>
              <a:rPr lang="de-CH" sz="3200" b="1" dirty="0">
                <a:cs typeface="Arial" panose="020B0604020202020204" pitchFamily="34" charset="0"/>
              </a:rPr>
              <a:t>	</a:t>
            </a:r>
            <a:endParaRPr lang="de-CH" sz="2000" dirty="0"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33697" y="27892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91E54B2-E949-7804-B7C4-6CF45A601656}"/>
              </a:ext>
            </a:extLst>
          </p:cNvPr>
          <p:cNvCxnSpPr>
            <a:cxnSpLocks/>
          </p:cNvCxnSpPr>
          <p:nvPr/>
        </p:nvCxnSpPr>
        <p:spPr>
          <a:xfrm>
            <a:off x="870858" y="1770983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69A9F5A6-D2D8-8E9D-3026-31A6A4593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473" y="2309592"/>
            <a:ext cx="7209876" cy="447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7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2F45B9-34CA-3568-4509-701748DBE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110EDD4-282A-95F6-DFDB-708E852E8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13</a:t>
            </a:fld>
            <a:endParaRPr lang="de-CH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3A2634B6-44F5-B24D-FC04-C877E3022C7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69189" y="1553955"/>
            <a:ext cx="1051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6.a Arbeitsprogramm 2025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60C25B9-F4DF-20C3-90A7-CEF47941EA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3" t="695" r="3231" b="3321"/>
          <a:stretch/>
        </p:blipFill>
        <p:spPr>
          <a:xfrm>
            <a:off x="1474076" y="2065284"/>
            <a:ext cx="8678917" cy="455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025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944533" y="328147"/>
            <a:ext cx="4914364" cy="584775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2400" b="1" dirty="0">
                <a:solidFill>
                  <a:schemeClr val="accent6">
                    <a:lumMod val="75000"/>
                  </a:schemeClr>
                </a:solidFill>
              </a:rPr>
              <a:t>Gemeindeverband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14</a:t>
            </a:fld>
            <a:endParaRPr lang="de-CH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228310" y="1366169"/>
            <a:ext cx="3607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2400" b="1" dirty="0">
                <a:cs typeface="Arial" panose="020B0604020202020204" pitchFamily="34" charset="0"/>
              </a:rPr>
              <a:t>b.  Verbandsbeiträge 2025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33697" y="27892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91E54B2-E949-7804-B7C4-6CF45A601656}"/>
              </a:ext>
            </a:extLst>
          </p:cNvPr>
          <p:cNvCxnSpPr>
            <a:cxnSpLocks/>
          </p:cNvCxnSpPr>
          <p:nvPr/>
        </p:nvCxnSpPr>
        <p:spPr>
          <a:xfrm>
            <a:off x="6960861" y="1139545"/>
            <a:ext cx="4768504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1BBD8B8E-6C9A-4B95-7014-22AB4F2FF9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8" r="6381" b="3136"/>
          <a:stretch/>
        </p:blipFill>
        <p:spPr>
          <a:xfrm>
            <a:off x="204952" y="323850"/>
            <a:ext cx="6471746" cy="632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296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15</a:t>
            </a:fld>
            <a:endParaRPr lang="de-CH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33696" y="2006577"/>
            <a:ext cx="11120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c. Budget 2025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52285" y="281082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91E54B2-E949-7804-B7C4-6CF45A601656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feil: nach unten 1">
            <a:extLst>
              <a:ext uri="{FF2B5EF4-FFF2-40B4-BE49-F238E27FC236}">
                <a16:creationId xmlns:a16="http://schemas.microsoft.com/office/drawing/2014/main" id="{3A18C5A0-EE44-3295-F60D-78A8816878F3}"/>
              </a:ext>
            </a:extLst>
          </p:cNvPr>
          <p:cNvSpPr/>
          <p:nvPr/>
        </p:nvSpPr>
        <p:spPr>
          <a:xfrm>
            <a:off x="6137364" y="1776301"/>
            <a:ext cx="313509" cy="804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: nach unten 9">
            <a:extLst>
              <a:ext uri="{FF2B5EF4-FFF2-40B4-BE49-F238E27FC236}">
                <a16:creationId xmlns:a16="http://schemas.microsoft.com/office/drawing/2014/main" id="{BCA7F7CA-486A-A214-4F48-70BDC81B0689}"/>
              </a:ext>
            </a:extLst>
          </p:cNvPr>
          <p:cNvSpPr/>
          <p:nvPr/>
        </p:nvSpPr>
        <p:spPr>
          <a:xfrm>
            <a:off x="11533819" y="2480621"/>
            <a:ext cx="313509" cy="804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03EFA02-E21B-C65C-AB9C-8683CB25D8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2" t="2056" r="4487" b="3816"/>
          <a:stretch/>
        </p:blipFill>
        <p:spPr>
          <a:xfrm>
            <a:off x="838202" y="2599771"/>
            <a:ext cx="5933828" cy="368367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2075130-0DBB-A678-2232-3CD61BFC03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5" t="-4223" r="3441" b="7063"/>
          <a:stretch/>
        </p:blipFill>
        <p:spPr>
          <a:xfrm>
            <a:off x="6772030" y="3373999"/>
            <a:ext cx="5312980" cy="159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0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16</a:t>
            </a:fld>
            <a:endParaRPr lang="de-CH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2087464"/>
            <a:ext cx="11120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7.	Finanzplan 2024 - 2029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33697" y="27892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91E54B2-E949-7804-B7C4-6CF45A601656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8557D256-1434-A36A-0EC1-FE7FB84353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599"/>
          <a:stretch/>
        </p:blipFill>
        <p:spPr>
          <a:xfrm>
            <a:off x="1234666" y="2672239"/>
            <a:ext cx="8747535" cy="426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917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17</a:t>
            </a:fld>
            <a:endParaRPr lang="de-CH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58970" y="1824796"/>
            <a:ext cx="11120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7.	Finanzplan 2024 - 2029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34CA5F1-BD0F-9EBE-5C42-4366C1B2EDD6}"/>
              </a:ext>
            </a:extLst>
          </p:cNvPr>
          <p:cNvSpPr txBox="1">
            <a:spLocks/>
          </p:cNvSpPr>
          <p:nvPr/>
        </p:nvSpPr>
        <p:spPr>
          <a:xfrm>
            <a:off x="733697" y="27892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91E54B2-E949-7804-B7C4-6CF45A601656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1FFAA584-55D2-8DED-885F-8E9E38BE95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6824"/>
          <a:stretch/>
        </p:blipFill>
        <p:spPr>
          <a:xfrm>
            <a:off x="1608082" y="2327149"/>
            <a:ext cx="7622628" cy="446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484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18</a:t>
            </a:fld>
            <a:endParaRPr lang="de-CH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2" y="1849992"/>
            <a:ext cx="11120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7.	Finanzplan 2024 - 2029</a:t>
            </a: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91E54B2-E949-7804-B7C4-6CF45A601656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>
            <a:extLst>
              <a:ext uri="{FF2B5EF4-FFF2-40B4-BE49-F238E27FC236}">
                <a16:creationId xmlns:a16="http://schemas.microsoft.com/office/drawing/2014/main" id="{CC02F55B-C2BC-7D16-DFED-953E15421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0" r="9733" b="4148"/>
          <a:stretch/>
        </p:blipFill>
        <p:spPr>
          <a:xfrm>
            <a:off x="1513489" y="2594071"/>
            <a:ext cx="7097112" cy="421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291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FB01C6-A767-EF87-DBF7-A14B17ADA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B681B3-3C38-1C5F-0CC6-6B2944BCA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587" y="160873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e-CH" sz="3200" b="1" dirty="0">
                <a:cs typeface="Arial" panose="020B0604020202020204" pitchFamily="34" charset="0"/>
              </a:rPr>
              <a:t>7. Vorbericht Budget 2025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C7FCE8-527E-D71D-307E-4DF07C54F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19</a:t>
            </a:fld>
            <a:endParaRPr lang="de-CH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03B1AAB-7BDA-C207-8450-36E95824B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555" y="2151303"/>
            <a:ext cx="4285327" cy="468411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6F73F62-0844-A526-6329-8CE818D13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51303"/>
            <a:ext cx="3822546" cy="455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8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284983-FF78-6EBA-8F6B-55372EB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20</a:t>
            </a:fld>
            <a:endParaRPr lang="de-CH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AFB53AF-5BAE-3CAB-B75D-A8B90A423D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2087464"/>
            <a:ext cx="11120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95" indent="-53499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3200" b="1" dirty="0">
                <a:cs typeface="Arial" panose="020B0604020202020204" pitchFamily="34" charset="0"/>
              </a:rPr>
              <a:t>8.	Verschiedenes</a:t>
            </a: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91E54B2-E949-7804-B7C4-6CF45A601656}"/>
              </a:ext>
            </a:extLst>
          </p:cNvPr>
          <p:cNvCxnSpPr>
            <a:cxnSpLocks/>
          </p:cNvCxnSpPr>
          <p:nvPr/>
        </p:nvCxnSpPr>
        <p:spPr>
          <a:xfrm>
            <a:off x="854530" y="1743890"/>
            <a:ext cx="1048294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0C8910BB-B630-477D-9F50-65951DAF733E}"/>
              </a:ext>
            </a:extLst>
          </p:cNvPr>
          <p:cNvSpPr txBox="1">
            <a:spLocks/>
          </p:cNvSpPr>
          <p:nvPr/>
        </p:nvSpPr>
        <p:spPr>
          <a:xfrm>
            <a:off x="1489186" y="2652247"/>
            <a:ext cx="8198277" cy="358354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CH" sz="1100" dirty="0">
                <a:latin typeface="Arial" panose="020B0604020202020204" pitchFamily="34" charset="0"/>
                <a:cs typeface="Arial" panose="020B0604020202020204" pitchFamily="34" charset="0"/>
              </a:rPr>
              <a:t>Personelles:</a:t>
            </a:r>
          </a:p>
          <a:p>
            <a:pPr marL="0" indent="0">
              <a:buNone/>
            </a:pPr>
            <a:r>
              <a:rPr lang="de-CH" sz="1100" b="1" dirty="0">
                <a:latin typeface="Arial" panose="020B0604020202020204" pitchFamily="34" charset="0"/>
                <a:cs typeface="Arial" panose="020B0604020202020204" pitchFamily="34" charset="0"/>
              </a:rPr>
              <a:t>Michel Brügger</a:t>
            </a:r>
            <a:r>
              <a:rPr lang="de-CH" sz="1100" dirty="0">
                <a:latin typeface="Arial" panose="020B0604020202020204" pitchFamily="34" charset="0"/>
                <a:cs typeface="Arial" panose="020B0604020202020204" pitchFamily="34" charset="0"/>
              </a:rPr>
              <a:t>, Abteilungsleiter, Amt für Wald und Naturgefahren, Waldabteilung Alpen, Wimmis</a:t>
            </a:r>
          </a:p>
          <a:p>
            <a:pPr marL="0" indent="0">
              <a:buNone/>
            </a:pPr>
            <a:r>
              <a:rPr lang="de-CH" sz="1100" b="1" dirty="0">
                <a:latin typeface="Arial" panose="020B0604020202020204" pitchFamily="34" charset="0"/>
                <a:cs typeface="Arial" panose="020B0604020202020204" pitchFamily="34" charset="0"/>
              </a:rPr>
              <a:t>Thomas Häfelfinger</a:t>
            </a:r>
            <a:r>
              <a:rPr lang="de-CH" sz="1100" dirty="0"/>
              <a:t>,</a:t>
            </a:r>
            <a:r>
              <a:rPr lang="de-CH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Regionalverantwortlicher Oberland-Ost</a:t>
            </a:r>
            <a:br>
              <a:rPr lang="de-CH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CH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Amt für Wald und Naturgefahren, Waldabteilung Alpen, Wimmis</a:t>
            </a:r>
            <a:endParaRPr lang="de-DE" sz="1100" dirty="0">
              <a:effectLst/>
              <a:latin typeface="Frutiger 55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CH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 1. Mai 2023 Berater des GEWO.	</a:t>
            </a:r>
            <a:r>
              <a:rPr lang="de-CH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 1. Juli 2024 Mitarbeiter und Berater des Vorstandes und der Geschäftsleitung</a:t>
            </a:r>
            <a:r>
              <a:rPr lang="de-CH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       </a:t>
            </a:r>
            <a:br>
              <a:rPr lang="de-CH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CH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endParaRPr lang="de-CH" sz="11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CH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			             		</a:t>
            </a:r>
            <a:r>
              <a:rPr lang="de-CH" sz="11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de-DE" sz="1100" b="1" dirty="0">
              <a:solidFill>
                <a:srgbClr val="FF0000"/>
              </a:solidFill>
              <a:effectLst/>
              <a:latin typeface="Frutiger 55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CH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de-DE" sz="1000" dirty="0">
              <a:effectLst/>
              <a:latin typeface="Frutiger 55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CH" sz="2000" dirty="0"/>
              <a:t> </a:t>
            </a:r>
          </a:p>
          <a:p>
            <a:pPr marL="0" indent="0">
              <a:buNone/>
            </a:pPr>
            <a:endParaRPr lang="de-CH" sz="2000" dirty="0"/>
          </a:p>
          <a:p>
            <a:pPr marL="457206" lvl="1" indent="0">
              <a:buNone/>
            </a:pPr>
            <a:endParaRPr lang="de-CH" sz="2000" dirty="0"/>
          </a:p>
          <a:p>
            <a:pPr marL="457206" lvl="1" indent="0">
              <a:buNone/>
            </a:pPr>
            <a:endParaRPr lang="de-CH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7A22BDE-5EB0-5814-529B-D83FD57950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23" r="11414"/>
          <a:stretch/>
        </p:blipFill>
        <p:spPr>
          <a:xfrm>
            <a:off x="1840897" y="3957755"/>
            <a:ext cx="1445966" cy="2191327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38D9AE84-5B08-9250-1BE4-D39FEC24FB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59" r="9122" b="230"/>
          <a:stretch/>
        </p:blipFill>
        <p:spPr>
          <a:xfrm>
            <a:off x="5764180" y="3929744"/>
            <a:ext cx="1445966" cy="221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702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876466-76B0-DEE6-E575-ABB148584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59ED04B-06DE-E1D2-9BD3-3CAA04351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21</a:t>
            </a:fld>
            <a:endParaRPr lang="de-CH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2CEBBFEA-E1DE-2AD7-03E4-7241A84A4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/>
              <a:t>8. Verschiedenes</a:t>
            </a:r>
          </a:p>
          <a:p>
            <a:pPr marL="0" indent="0">
              <a:buNone/>
            </a:pPr>
            <a:r>
              <a:rPr lang="de-DE" sz="3200" b="1" dirty="0"/>
              <a:t>      </a:t>
            </a:r>
          </a:p>
          <a:p>
            <a:pPr marL="0" indent="0">
              <a:buNone/>
            </a:pPr>
            <a:r>
              <a:rPr lang="de-DE" sz="3200" b="1" dirty="0"/>
              <a:t>     </a:t>
            </a:r>
          </a:p>
          <a:p>
            <a:pPr marL="0" indent="0" algn="ctr">
              <a:buNone/>
            </a:pPr>
            <a:r>
              <a:rPr lang="de-DE" sz="3200" dirty="0">
                <a:latin typeface="Arial" panose="020B0604020202020204" pitchFamily="34" charset="0"/>
                <a:cs typeface="Arial" panose="020B0604020202020204" pitchFamily="34" charset="0"/>
              </a:rPr>
              <a:t>Mitteilungen aus der Waldabteilung Alpen</a:t>
            </a:r>
          </a:p>
          <a:p>
            <a:pPr marL="0" indent="0" algn="ctr">
              <a:buNone/>
            </a:pPr>
            <a:endParaRPr lang="de-DE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de-DE" sz="3200" dirty="0">
                <a:latin typeface="Arial" panose="020B0604020202020204" pitchFamily="34" charset="0"/>
                <a:cs typeface="Arial" panose="020B0604020202020204" pitchFamily="34" charset="0"/>
              </a:rPr>
              <a:t>Plenum</a:t>
            </a:r>
          </a:p>
          <a:p>
            <a:pPr marL="0" indent="0">
              <a:buNone/>
            </a:pPr>
            <a:endParaRPr lang="de-DE" sz="3200" b="1" dirty="0"/>
          </a:p>
        </p:txBody>
      </p:sp>
    </p:spTree>
    <p:extLst>
      <p:ext uri="{BB962C8B-B14F-4D97-AF65-F5344CB8AC3E}">
        <p14:creationId xmlns:p14="http://schemas.microsoft.com/office/powerpoint/2010/main" val="573529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2E7846-2E2A-74A8-AA28-7160C40C0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CH" sz="4000" b="1" dirty="0">
                <a:solidFill>
                  <a:schemeClr val="accent6">
                    <a:lumMod val="75000"/>
                  </a:schemeClr>
                </a:solidFill>
              </a:rPr>
              <a:t>Gemeindeverband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 zur Erhaltung der Wälder in der Region Oberland-Ost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FCE843-2F89-6A20-0CEA-795A25C76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				</a:t>
            </a:r>
            <a:r>
              <a:rPr lang="de-DE" sz="8000" dirty="0"/>
              <a:t>Danke!</a:t>
            </a:r>
          </a:p>
          <a:p>
            <a:pPr marL="0" indent="0" algn="ctr">
              <a:buNone/>
            </a:pPr>
            <a:r>
              <a:rPr lang="de-DE" sz="3600" dirty="0">
                <a:cs typeface="Arial" panose="020B0604020202020204" pitchFamily="34" charset="0"/>
              </a:rPr>
              <a:t>Wir laden Sie gerne zum Apéro ein!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4D4BBC2-6D74-75EC-F2B3-223DA3BB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D10B-EA42-4BEC-83CE-897F24301AF7}" type="slidenum">
              <a:rPr lang="de-CH" smtClean="0"/>
              <a:t>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21122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559</Words>
  <Application>Microsoft Office PowerPoint</Application>
  <PresentationFormat>Breitbild</PresentationFormat>
  <Paragraphs>128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Frutiger 55 Roman</vt:lpstr>
      <vt:lpstr>Office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PowerPoint-Präsentation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  <vt:lpstr>Gemeindeverband zur Erhaltung der Wälder in der Region Oberland-Ost</vt:lpstr>
    </vt:vector>
  </TitlesOfParts>
  <Company>Kanton Bern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Gemeindeverband zur Erhaltung der Wälder in der Region Oberland-Ost</dc:title>
  <dc:creator>Lötscher Andreas, WEU-AWN-WAA</dc:creator>
  <cp:lastModifiedBy>Vreni Grossmann</cp:lastModifiedBy>
  <cp:revision>59</cp:revision>
  <cp:lastPrinted>2024-06-10T11:44:52Z</cp:lastPrinted>
  <dcterms:created xsi:type="dcterms:W3CDTF">2022-04-25T09:57:11Z</dcterms:created>
  <dcterms:modified xsi:type="dcterms:W3CDTF">2024-06-10T12:21:03Z</dcterms:modified>
</cp:coreProperties>
</file>